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80" r:id="rId6"/>
    <p:sldId id="281" r:id="rId7"/>
    <p:sldId id="283" r:id="rId8"/>
    <p:sldId id="262" r:id="rId9"/>
    <p:sldId id="263" r:id="rId10"/>
    <p:sldId id="286" r:id="rId11"/>
    <p:sldId id="291" r:id="rId12"/>
    <p:sldId id="284" r:id="rId13"/>
    <p:sldId id="265" r:id="rId14"/>
    <p:sldId id="290" r:id="rId15"/>
    <p:sldId id="288" r:id="rId16"/>
    <p:sldId id="294" r:id="rId17"/>
    <p:sldId id="298" r:id="rId18"/>
    <p:sldId id="266" r:id="rId19"/>
    <p:sldId id="300" r:id="rId20"/>
    <p:sldId id="297" r:id="rId21"/>
    <p:sldId id="295" r:id="rId22"/>
    <p:sldId id="292" r:id="rId23"/>
    <p:sldId id="273" r:id="rId24"/>
    <p:sldId id="267" r:id="rId25"/>
    <p:sldId id="26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5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570" y="72"/>
      </p:cViewPr>
      <p:guideLst>
        <p:guide orient="horz" pos="2160"/>
        <p:guide pos="2880"/>
        <p:guide orient="horz" pos="25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340768"/>
            <a:ext cx="8136904" cy="2088232"/>
          </a:xfrm>
        </p:spPr>
        <p:txBody>
          <a:bodyPr>
            <a:noAutofit/>
          </a:bodyPr>
          <a:lstStyle/>
          <a:p>
            <a:r>
              <a:rPr lang="ru-RU" sz="5400" b="1" i="1" dirty="0"/>
              <a:t>Проект </a:t>
            </a:r>
            <a:br>
              <a:rPr lang="ru-RU" sz="5400" b="1" i="1" dirty="0"/>
            </a:br>
            <a:r>
              <a:rPr lang="ru-RU" sz="5400" b="1" i="1" dirty="0"/>
              <a:t>«День Защитника Отечества»</a:t>
            </a:r>
            <a:endParaRPr lang="ru-RU" sz="5400" b="1" i="1">
              <a:cs typeface="Calibri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4653136"/>
            <a:ext cx="7376864" cy="105767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r"/>
            <a:endParaRPr lang="ru-RU" sz="1800" dirty="0"/>
          </a:p>
          <a:p>
            <a:pPr algn="r"/>
            <a:endParaRPr lang="ru-RU" sz="1800" dirty="0"/>
          </a:p>
          <a:p>
            <a:pPr algn="r"/>
            <a:r>
              <a:rPr lang="ru-RU" sz="2800" b="1" dirty="0">
                <a:solidFill>
                  <a:schemeClr val="tx1"/>
                </a:solidFill>
                <a:cs typeface="Calibri"/>
              </a:rPr>
              <a:t>Группа «Бусинки" 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232" y="1196752"/>
            <a:ext cx="7653536" cy="638944"/>
          </a:xfrm>
        </p:spPr>
        <p:txBody>
          <a:bodyPr>
            <a:normAutofit fontScale="90000"/>
          </a:bodyPr>
          <a:lstStyle/>
          <a:p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проекта:</a:t>
            </a:r>
            <a:b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4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</a:t>
            </a:r>
            <a:br>
              <a:rPr lang="ru-RU" sz="4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дети:</a:t>
            </a:r>
            <a:endParaRPr lang="ru-RU" sz="4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0963" y="2398941"/>
            <a:ext cx="7787208" cy="206011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Эмоциональный настрой.</a:t>
            </a:r>
          </a:p>
          <a:p>
            <a:pPr lvl="0"/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Пробуждение интереса к проекту.</a:t>
            </a:r>
          </a:p>
          <a:p>
            <a:pPr lvl="0"/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Осознание цели проекта.</a:t>
            </a:r>
          </a:p>
          <a:p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9639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8229600" cy="1143000"/>
          </a:xfrm>
        </p:spPr>
        <p:txBody>
          <a:bodyPr/>
          <a:lstStyle/>
          <a:p>
            <a:r>
              <a:rPr lang="ru-RU" b="1" dirty="0"/>
              <a:t>родители: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484784"/>
            <a:ext cx="8183879" cy="3096344"/>
          </a:xfrm>
        </p:spPr>
        <p:txBody>
          <a:bodyPr>
            <a:noAutofit/>
          </a:bodyPr>
          <a:lstStyle/>
          <a:p>
            <a:pPr lvl="0"/>
            <a:r>
              <a:rPr lang="ru-RU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темой проекта.</a:t>
            </a:r>
          </a:p>
          <a:p>
            <a:pPr lvl="0"/>
            <a:r>
              <a:rPr lang="ru-RU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к созданию выставки  работ</a:t>
            </a:r>
          </a:p>
          <a:p>
            <a:pPr marL="0" lvl="0" indent="0">
              <a:buNone/>
            </a:pPr>
            <a:r>
              <a:rPr lang="ru-RU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« У папы ручки не простые ,у папы руки золотые ».</a:t>
            </a:r>
          </a:p>
          <a:p>
            <a:pPr lvl="0"/>
            <a:r>
              <a:rPr lang="ru-RU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к  спортивному мероприятию к  23 февраля.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641080" y="2564904"/>
            <a:ext cx="45719" cy="3561259"/>
          </a:xfrm>
        </p:spPr>
        <p:txBody>
          <a:bodyPr>
            <a:normAutofit fontScale="92500"/>
          </a:bodyPr>
          <a:lstStyle/>
          <a:p>
            <a:pPr lvl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140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283152" cy="1417638"/>
          </a:xfrm>
        </p:spPr>
        <p:txBody>
          <a:bodyPr>
            <a:normAutofit/>
          </a:bodyPr>
          <a:lstStyle/>
          <a:p>
            <a:r>
              <a:rPr lang="ru-RU" sz="4000" b="1" dirty="0"/>
              <a:t>воспитатели: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124744"/>
            <a:ext cx="7920880" cy="432048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sz="33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задач.</a:t>
            </a:r>
          </a:p>
          <a:p>
            <a:pPr lvl="0"/>
            <a:r>
              <a:rPr lang="ru-RU" sz="33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модели взаимодействия.</a:t>
            </a:r>
          </a:p>
          <a:p>
            <a:pPr lvl="0"/>
            <a:r>
              <a:rPr lang="ru-RU" sz="33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предполагаемого результата.</a:t>
            </a:r>
          </a:p>
          <a:p>
            <a:pPr lvl="0"/>
            <a:r>
              <a:rPr lang="ru-RU" sz="33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методической и специальной литературы.</a:t>
            </a:r>
          </a:p>
          <a:p>
            <a:pPr lvl="0"/>
            <a:r>
              <a:rPr lang="ru-RU" sz="33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наглядного и демонстрационного материала.</a:t>
            </a:r>
          </a:p>
          <a:p>
            <a:pPr lvl="0"/>
            <a:r>
              <a:rPr lang="ru-RU" sz="33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презентации «23 февраля».</a:t>
            </a:r>
          </a:p>
          <a:p>
            <a:pPr lvl="0"/>
            <a:r>
              <a:rPr lang="ru-RU" sz="33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аудио и видеозаписей.</a:t>
            </a:r>
          </a:p>
          <a:p>
            <a:pPr lvl="0"/>
            <a:r>
              <a:rPr lang="ru-RU" sz="33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развивающей среды.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2822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ОСНОВНОЙ ЭТАП.</a:t>
            </a:r>
            <a:b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08720"/>
            <a:ext cx="8352928" cy="4464496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endParaRPr lang="ru-RU" sz="4800" dirty="0"/>
          </a:p>
          <a:p>
            <a:pPr>
              <a:buNone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развитие.</a:t>
            </a: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Беседы: по картине Васнецова «Три богатыря», по теме: «Мои близкие», «Военные профессии», «Я - защитник».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6976" y="620688"/>
            <a:ext cx="7890048" cy="49685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/>
              <a:t>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развитие. Чтение художественной литературы.</a:t>
            </a: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 о своем папе.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Разучивание стихотворений ко Дню Защитника Отечества.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Г.Х.Андерсен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«Огниво», Е. Александрова «Будущим защитникам Отечества», 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Баруздин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«Шел по улице солдат», «Рассказы об армии».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4481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908720"/>
            <a:ext cx="7992888" cy="45365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развитие.</a:t>
            </a: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Слушание музыки и песен.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«Защитники Родины» Открытка: «Подарок папе»</a:t>
            </a:r>
          </a:p>
          <a:p>
            <a:pPr>
              <a:buNone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развитие.</a:t>
            </a: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спортивных игр-эстафет городская «Зарница», спортивное развлечение.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565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>
            <a:extLst>
              <a:ext uri="{FF2B5EF4-FFF2-40B4-BE49-F238E27FC236}">
                <a16:creationId xmlns:a16="http://schemas.microsoft.com/office/drawing/2014/main" id="{4DC7D274-6377-34AA-7CB3-C9A880F66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07433"/>
            <a:ext cx="2387887" cy="1790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D1642F0-6B5E-63AE-F6C4-D2047CCBE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116" y="1013982"/>
            <a:ext cx="2683252" cy="201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951F2D-EC09-1A20-18B8-953BD107B886}"/>
              </a:ext>
            </a:extLst>
          </p:cNvPr>
          <p:cNvSpPr txBox="1"/>
          <p:nvPr/>
        </p:nvSpPr>
        <p:spPr>
          <a:xfrm>
            <a:off x="1835696" y="697626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     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E997025-B09E-7BCB-6C79-B39A1F3ECB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1800" y="3140967"/>
            <a:ext cx="3162404" cy="201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5073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075240" cy="86895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Спортивное развлечение</a:t>
            </a:r>
            <a:br>
              <a:rPr lang="ru-RU" b="1" dirty="0"/>
            </a:br>
            <a:r>
              <a:rPr lang="ru-RU" b="1" dirty="0"/>
              <a:t>к 23 февраля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3F9AAFD-4F6A-E5B1-278E-DBED1DECD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17638"/>
            <a:ext cx="192881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534EBF1C-7BB2-9F6E-731D-CE1DB13FF5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98" r="19517"/>
          <a:stretch>
            <a:fillRect/>
          </a:stretch>
        </p:blipFill>
        <p:spPr bwMode="auto">
          <a:xfrm>
            <a:off x="3419871" y="1700808"/>
            <a:ext cx="2633267" cy="314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5BBDCF-ADE6-10C1-AD1F-EACFCA541E8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634" r="30516"/>
          <a:stretch>
            <a:fillRect/>
          </a:stretch>
        </p:blipFill>
        <p:spPr>
          <a:xfrm>
            <a:off x="587491" y="1628800"/>
            <a:ext cx="2547188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24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81E1BA6-12D3-FD63-B6BF-DCE406A30C97}"/>
              </a:ext>
            </a:extLst>
          </p:cNvPr>
          <p:cNvSpPr txBox="1"/>
          <p:nvPr/>
        </p:nvSpPr>
        <p:spPr>
          <a:xfrm>
            <a:off x="1547664" y="908720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Городская «Зарница 2026»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DEE2A8-CAF4-3BB5-1834-8FD15C5749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139"/>
          <a:stretch>
            <a:fillRect/>
          </a:stretch>
        </p:blipFill>
        <p:spPr>
          <a:xfrm>
            <a:off x="487446" y="2392713"/>
            <a:ext cx="1944216" cy="2792653"/>
          </a:xfrm>
          <a:prstGeom prst="rect">
            <a:avLst/>
          </a:prstGeom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25674648-1D4E-E862-D1B8-52FDD776E2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2" b="17119"/>
          <a:stretch>
            <a:fillRect/>
          </a:stretch>
        </p:blipFill>
        <p:spPr bwMode="auto">
          <a:xfrm>
            <a:off x="2509122" y="1513900"/>
            <a:ext cx="1928813" cy="286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69665307-6E26-C796-3577-FBF0A14C2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233" y="2735887"/>
            <a:ext cx="1609442" cy="2861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626D900B-0EC1-1626-291C-A6358534F3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01" b="28597"/>
          <a:stretch>
            <a:fillRect/>
          </a:stretch>
        </p:blipFill>
        <p:spPr bwMode="auto">
          <a:xfrm>
            <a:off x="6245793" y="1493495"/>
            <a:ext cx="2467614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7931224" cy="29289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 - ролевые игры: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«Мы - солдаты».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8CA53C4-0B50-6E25-B7DF-D8A7B30F8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628799"/>
            <a:ext cx="4258180" cy="319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18EEDBFB-17AB-621C-0A41-F0D264A81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799"/>
            <a:ext cx="2499742" cy="333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798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064896" cy="3816424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очень любознательны, их познавательный интерес высок, ум пытлив. Им будет очень интересна тема о защитниках Родины. Реализация данного проекта позволит развить представления детей о защитниках Родины, расширить их знания об истории страны, желание встать на ее защиту.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8" y="605781"/>
            <a:ext cx="8913168" cy="107099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Музыкальная викторина </a:t>
            </a:r>
            <a:br>
              <a:rPr lang="ru-RU" b="1" dirty="0"/>
            </a:br>
            <a:r>
              <a:rPr lang="ru-RU" b="1" dirty="0"/>
              <a:t>«День защитника Отечества»</a:t>
            </a:r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1331640" y="1556792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 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491F4E3C-B23A-6873-AF67-9491DA2F10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50" b="23750"/>
          <a:stretch>
            <a:fillRect/>
          </a:stretch>
        </p:blipFill>
        <p:spPr bwMode="auto">
          <a:xfrm>
            <a:off x="488415" y="1966704"/>
            <a:ext cx="2905444" cy="21693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A1D06D77-5621-05A3-5547-FAF5595038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2" r="17272"/>
          <a:stretch>
            <a:fillRect/>
          </a:stretch>
        </p:blipFill>
        <p:spPr bwMode="auto">
          <a:xfrm>
            <a:off x="5812798" y="2301355"/>
            <a:ext cx="2851549" cy="22028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B2C2D708-59FE-52B9-67BB-E343DFD3E4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81"/>
          <a:stretch>
            <a:fillRect/>
          </a:stretch>
        </p:blipFill>
        <p:spPr bwMode="auto">
          <a:xfrm>
            <a:off x="3131840" y="2532620"/>
            <a:ext cx="3230975" cy="199893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5080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19256" cy="94096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Подарок папе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«Защитники Родины»</a:t>
            </a:r>
          </a:p>
        </p:txBody>
      </p:sp>
      <p:pic>
        <p:nvPicPr>
          <p:cNvPr id="6146" name="Picture 2" descr="подарки на 23 февраля Младшая группа садика, 3 года">
            <a:extLst>
              <a:ext uri="{FF2B5EF4-FFF2-40B4-BE49-F238E27FC236}">
                <a16:creationId xmlns:a16="http://schemas.microsoft.com/office/drawing/2014/main" id="{064A4087-C081-885A-352B-13CD734A0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685019"/>
            <a:ext cx="4824536" cy="3487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1295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6227A45-A339-0462-CED9-9CB08D63EB89}"/>
              </a:ext>
            </a:extLst>
          </p:cNvPr>
          <p:cNvSpPr txBox="1"/>
          <p:nvPr/>
        </p:nvSpPr>
        <p:spPr>
          <a:xfrm>
            <a:off x="1115616" y="731740"/>
            <a:ext cx="6264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379988A9-E52D-BCB0-DA6A-47EF324AB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39626"/>
            <a:ext cx="2808312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B615AE42-3951-2BE7-E85E-58B6423FC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006" y="1439626"/>
            <a:ext cx="4806279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9900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https://af12.mail.ru/cgi-bin/readmsg?id=15522350060000000872;0;1&amp;mode=attachment&amp;email=z-izmail41@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af12.mail.ru/cgi-bin/readmsg?id=15522350060000000872;0;1&amp;mode=attachment&amp;email=z-izmail41@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2520232"/>
            <a:ext cx="4248472" cy="307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8BEDFE6-1307-65F4-6CAB-4C7297AA493E}"/>
              </a:ext>
            </a:extLst>
          </p:cNvPr>
          <p:cNvSpPr txBox="1"/>
          <p:nvPr/>
        </p:nvSpPr>
        <p:spPr>
          <a:xfrm>
            <a:off x="1259632" y="482769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библиотеку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084ECCF3-CAE5-322D-F314-7220FEA08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92" y="1256457"/>
            <a:ext cx="2926072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053AC096-1125-AB20-07B0-F1E95F8D0F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50" b="15351"/>
          <a:stretch>
            <a:fillRect/>
          </a:stretch>
        </p:blipFill>
        <p:spPr bwMode="auto">
          <a:xfrm>
            <a:off x="6215757" y="1190655"/>
            <a:ext cx="2281305" cy="2384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3EF12429-7D4B-14A7-D300-B9CCE1F06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802199"/>
            <a:ext cx="3163844" cy="177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>
            <a:extLst>
              <a:ext uri="{FF2B5EF4-FFF2-40B4-BE49-F238E27FC236}">
                <a16:creationId xmlns:a16="http://schemas.microsoft.com/office/drawing/2014/main" id="{BE50681B-8656-1AE1-17C2-BB0A472B9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20" y="3068960"/>
            <a:ext cx="3163844" cy="177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>
            <a:extLst>
              <a:ext uri="{FF2B5EF4-FFF2-40B4-BE49-F238E27FC236}">
                <a16:creationId xmlns:a16="http://schemas.microsoft.com/office/drawing/2014/main" id="{7B03B9D3-652E-7A11-E331-00D9C831EC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51" b="3800"/>
          <a:stretch>
            <a:fillRect/>
          </a:stretch>
        </p:blipFill>
        <p:spPr bwMode="auto">
          <a:xfrm>
            <a:off x="3779912" y="1199083"/>
            <a:ext cx="1958487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776864" cy="1084982"/>
          </a:xfrm>
        </p:spPr>
        <p:txBody>
          <a:bodyPr>
            <a:normAutofit fontScale="90000"/>
          </a:bodyPr>
          <a:lstStyle/>
          <a:p>
            <a:r>
              <a:rPr lang="ru-RU" b="1" u="sng" dirty="0"/>
              <a:t>ЗАКЛЮЧИТЕЛЬНЫЙ ЭТАП.</a:t>
            </a:r>
            <a:br>
              <a:rPr lang="ru-RU" u="sng" dirty="0"/>
            </a:br>
            <a:endParaRPr lang="ru-RU" u="sng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76FF6B-26B6-0E28-0F80-6FD221F227E8}"/>
              </a:ext>
            </a:extLst>
          </p:cNvPr>
          <p:cNvSpPr txBox="1"/>
          <p:nvPr/>
        </p:nvSpPr>
        <p:spPr>
          <a:xfrm>
            <a:off x="1259632" y="1777678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городскую библиотеку 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0"/>
            <a:ext cx="7524836" cy="1556792"/>
          </a:xfrm>
        </p:spPr>
        <p:txBody>
          <a:bodyPr>
            <a:normAutofit/>
          </a:bodyPr>
          <a:lstStyle/>
          <a:p>
            <a:r>
              <a:rPr lang="ru-RU" sz="3600" b="1" u="sng" dirty="0"/>
              <a:t>ИТОГ ПРОЕКТНОЙ ДЕЯТЕЛЬНОСТИ</a:t>
            </a:r>
            <a:r>
              <a:rPr lang="ru-RU" b="1" dirty="0"/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1550" y="1196752"/>
            <a:ext cx="8424936" cy="4032448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Расширились познавательные интересы у детей</a:t>
            </a:r>
          </a:p>
          <a:p>
            <a:pPr lvl="0"/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представления о празднике.</a:t>
            </a:r>
          </a:p>
          <a:p>
            <a:pPr lvl="0"/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на протяжении всего проекта было положительное эмоциональное отношение к проектной деятельности и к его итогам.</a:t>
            </a:r>
          </a:p>
          <a:p>
            <a:pPr lvl="0"/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Сформировались навыки заботливого отношения друг к другу и своим близким.</a:t>
            </a:r>
          </a:p>
          <a:p>
            <a:pPr lvl="0"/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повысилась собственная самооценка. Радовались своим успехам и успехам своих товарищей, ощущали свою значимость в группе.  </a:t>
            </a:r>
          </a:p>
          <a:p>
            <a:pPr>
              <a:buNone/>
            </a:pPr>
            <a:r>
              <a:rPr lang="ru-RU" sz="1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3240360"/>
          </a:xfrm>
        </p:spPr>
        <p:txBody>
          <a:bodyPr/>
          <a:lstStyle/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оптимальных условий для развития познавательной  активности, положительного эмоционального состояния у ребенка через организацию совместной творческой и продуктивной  деятельности.</a:t>
            </a:r>
          </a:p>
          <a:p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620688"/>
            <a:ext cx="8229600" cy="4813995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воспитатели, дети, родители.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познавательный, творческий.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краткосрочный, групповой.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 ПРОЕКТА: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две недели.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19256" cy="1012974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/>
              <a:t>                  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  <a:b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дети: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417638"/>
            <a:ext cx="8219256" cy="3456385"/>
          </a:xfrm>
        </p:spPr>
        <p:txBody>
          <a:bodyPr>
            <a:normAutofit fontScale="25000" lnSpcReduction="20000"/>
          </a:bodyPr>
          <a:lstStyle/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sz="1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Продолжать знакомить детей с историей праздника – День защитника Отечества.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sz="1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Продолжать формировать знания детей о российской армии, видах вооруженных сил.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sz="1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Знакомить детей с героями разных поколений.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sz="1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Способствовать развитию связной речи, навыков общения со взрослыми и сверстниками.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1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Прививать любовь и уважение к папе, членам семьи, желание заботиться о них.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3064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7427168" cy="868958"/>
          </a:xfrm>
        </p:spPr>
        <p:txBody>
          <a:bodyPr>
            <a:normAutofit/>
          </a:bodyPr>
          <a:lstStyle/>
          <a:p>
            <a:pPr algn="l"/>
            <a:r>
              <a:rPr lang="ru-RU" sz="4000" b="1" dirty="0"/>
              <a:t>родители: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166018"/>
            <a:ext cx="8229600" cy="4525963"/>
          </a:xfrm>
        </p:spPr>
        <p:txBody>
          <a:bodyPr/>
          <a:lstStyle/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dirty="0">
                <a:ea typeface="Times New Roman"/>
                <a:cs typeface="Times New Roman"/>
              </a:rPr>
              <a:t>Создание в семье благоприятных условий для развития ребёнка, с учётом опыта детей приобретённого в детском саду.</a:t>
            </a:r>
            <a:endParaRPr lang="ru-RU" sz="2400" dirty="0">
              <a:ea typeface="Times New Roman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dirty="0">
                <a:ea typeface="Times New Roman"/>
                <a:cs typeface="Times New Roman"/>
              </a:rPr>
              <a:t>Повышение самооценки детей в глазах родителей при принятии решений.</a:t>
            </a:r>
            <a:endParaRPr lang="ru-RU" sz="2400" dirty="0"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1275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15616" y="1124744"/>
            <a:ext cx="7385992" cy="648072"/>
          </a:xfrm>
        </p:spPr>
        <p:txBody>
          <a:bodyPr>
            <a:noAutofit/>
          </a:bodyPr>
          <a:lstStyle/>
          <a:p>
            <a:pPr algn="l"/>
            <a:r>
              <a:rPr lang="ru-RU" sz="4000" b="1" dirty="0"/>
              <a:t> воспитатели: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55576" y="2204864"/>
            <a:ext cx="7931224" cy="3921299"/>
          </a:xfrm>
        </p:spPr>
        <p:txBody>
          <a:bodyPr/>
          <a:lstStyle/>
          <a:p>
            <a:r>
              <a:rPr lang="ru-RU" dirty="0">
                <a:solidFill>
                  <a:schemeClr val="dk1"/>
                </a:solidFill>
              </a:rPr>
              <a:t>Развитие социально – профессиональной компетентности и личностного потенциала воспитателя.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4942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352928" cy="100811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РЕЗУЛЬТАТ ПРОЕКТА: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8401" y="1736812"/>
            <a:ext cx="8424936" cy="3384376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знаний о празднике, его истории и традициях.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творческих способностей и коммуникативных навыков.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Гармонизация отношений между отцами и детьми.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эмоциональной отзывчивости.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7992888" cy="108012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РЕСУРСНОЕ ОБЕСПЕЧЕНИЕ ПРОЕКТА: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628799"/>
            <a:ext cx="8352928" cy="3312369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Аудиозаписи военной музыки и песен.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 сюжетно-ролевые игры.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Фото, иллюстрации, плакаты.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материала для информационного уголка.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литература.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Тема5</Template>
  <TotalTime>338</TotalTime>
  <Words>623</Words>
  <Application>Microsoft Office PowerPoint</Application>
  <PresentationFormat>Экран (4:3)</PresentationFormat>
  <Paragraphs>87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Symbol</vt:lpstr>
      <vt:lpstr>Times New Roman</vt:lpstr>
      <vt:lpstr>Тема5</vt:lpstr>
      <vt:lpstr>Проект  «День Защитника Отечества»</vt:lpstr>
      <vt:lpstr>АКТУАЛЬНОСТЬ ПРОЕКТА:</vt:lpstr>
      <vt:lpstr>ЦЕЛЬ ПРОЕКТА:</vt:lpstr>
      <vt:lpstr>Презентация PowerPoint</vt:lpstr>
      <vt:lpstr>                   Задачи проекта   дети:</vt:lpstr>
      <vt:lpstr>родители:</vt:lpstr>
      <vt:lpstr> воспитатели:</vt:lpstr>
      <vt:lpstr>ПРЕДПОЛАГАЕМЫЙ РЕЗУЛЬТАТ ПРОЕКТА: </vt:lpstr>
      <vt:lpstr>РЕСУРСНОЕ ОБЕСПЕЧЕНИЕ ПРОЕКТА: </vt:lpstr>
      <vt:lpstr>Этапы реализации проекта:          Подготовительный этап дети:</vt:lpstr>
      <vt:lpstr>родители:</vt:lpstr>
      <vt:lpstr>воспитатели:</vt:lpstr>
      <vt:lpstr> ОСНОВНОЙ ЭТАП. </vt:lpstr>
      <vt:lpstr>Презентация PowerPoint</vt:lpstr>
      <vt:lpstr>Презентация PowerPoint</vt:lpstr>
      <vt:lpstr>Презентация PowerPoint</vt:lpstr>
      <vt:lpstr>Спортивное развлечение к 23 февраля</vt:lpstr>
      <vt:lpstr>Презентация PowerPoint</vt:lpstr>
      <vt:lpstr>Сюжетно - ролевые игры:  «Мы - солдаты». </vt:lpstr>
      <vt:lpstr>Музыкальная викторина  «День защитника Отечества»</vt:lpstr>
      <vt:lpstr>Подарок папе  «Защитники Родины»</vt:lpstr>
      <vt:lpstr>Презентация PowerPoint</vt:lpstr>
      <vt:lpstr>Презентация PowerPoint</vt:lpstr>
      <vt:lpstr>ЗАКЛЮЧИТЕЛЬНЫЙ ЭТАП. </vt:lpstr>
      <vt:lpstr>ИТОГ ПРОЕКТНОЙ ДЕЯТЕЛЬНОСТИ: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«День Защитника Отечества»</dc:title>
  <dc:creator>user</dc:creator>
  <cp:lastModifiedBy>user</cp:lastModifiedBy>
  <cp:revision>71</cp:revision>
  <cp:lastPrinted>2019-03-14T17:18:35Z</cp:lastPrinted>
  <dcterms:created xsi:type="dcterms:W3CDTF">2015-02-24T08:35:01Z</dcterms:created>
  <dcterms:modified xsi:type="dcterms:W3CDTF">2026-03-16T10:41:27Z</dcterms:modified>
</cp:coreProperties>
</file>