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80" r:id="rId6"/>
    <p:sldId id="281" r:id="rId7"/>
    <p:sldId id="283" r:id="rId8"/>
    <p:sldId id="262" r:id="rId9"/>
    <p:sldId id="263" r:id="rId10"/>
    <p:sldId id="286" r:id="rId11"/>
    <p:sldId id="291" r:id="rId12"/>
    <p:sldId id="284" r:id="rId13"/>
    <p:sldId id="265" r:id="rId14"/>
    <p:sldId id="290" r:id="rId15"/>
    <p:sldId id="288" r:id="rId16"/>
    <p:sldId id="294" r:id="rId17"/>
    <p:sldId id="298" r:id="rId18"/>
    <p:sldId id="266" r:id="rId19"/>
    <p:sldId id="300" r:id="rId20"/>
    <p:sldId id="297" r:id="rId21"/>
    <p:sldId id="295" r:id="rId22"/>
    <p:sldId id="292" r:id="rId23"/>
    <p:sldId id="273" r:id="rId24"/>
    <p:sldId id="267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  <p:guide orient="horz" pos="25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136904" cy="2088232"/>
          </a:xfrm>
        </p:spPr>
        <p:txBody>
          <a:bodyPr>
            <a:noAutofit/>
          </a:bodyPr>
          <a:lstStyle/>
          <a:p>
            <a:r>
              <a:rPr lang="ru-RU" sz="5400" b="1" i="1" dirty="0"/>
              <a:t>Проект </a:t>
            </a:r>
            <a:br>
              <a:rPr lang="ru-RU" sz="5400" b="1" i="1" dirty="0"/>
            </a:br>
            <a:r>
              <a:rPr lang="ru-RU" sz="5400" b="1" i="1" dirty="0"/>
              <a:t>«День Защитника Отечества»</a:t>
            </a:r>
            <a:endParaRPr lang="ru-RU" sz="5400" b="1" i="1">
              <a:cs typeface="Calibri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4653136"/>
            <a:ext cx="7376864" cy="10576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r"/>
            <a:endParaRPr lang="ru-RU" sz="1800" dirty="0"/>
          </a:p>
          <a:p>
            <a:pPr algn="r"/>
            <a:endParaRPr lang="ru-RU" sz="1800" dirty="0"/>
          </a:p>
          <a:p>
            <a:pPr algn="r"/>
            <a:r>
              <a:rPr lang="ru-RU" sz="2800" b="1" dirty="0">
                <a:solidFill>
                  <a:schemeClr val="tx1"/>
                </a:solidFill>
                <a:cs typeface="Calibri"/>
              </a:rPr>
              <a:t>Группа «Бусинки"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232" y="1196752"/>
            <a:ext cx="7653536" cy="638944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проекта:</a:t>
            </a:r>
            <a:b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  <a:br>
              <a:rPr lang="ru-RU" sz="4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963" y="2398941"/>
            <a:ext cx="7787208" cy="2060118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настрой.</a:t>
            </a:r>
          </a:p>
          <a:p>
            <a:pPr lvl="0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Пробуждение интереса к проекту.</a:t>
            </a:r>
          </a:p>
          <a:p>
            <a:pPr lvl="0"/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цели проекта.</a:t>
            </a:r>
          </a:p>
          <a:p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63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/>
          <a:lstStyle/>
          <a:p>
            <a:r>
              <a:rPr lang="ru-RU" b="1" dirty="0"/>
              <a:t>родители: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484784"/>
            <a:ext cx="8183879" cy="3096344"/>
          </a:xfrm>
        </p:spPr>
        <p:txBody>
          <a:bodyPr>
            <a:noAutofit/>
          </a:bodyPr>
          <a:lstStyle/>
          <a:p>
            <a:pPr lvl="0"/>
            <a:r>
              <a:rPr lang="ru-RU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темой проекта.</a:t>
            </a:r>
          </a:p>
          <a:p>
            <a:pPr lvl="0"/>
            <a:r>
              <a:rPr lang="ru-RU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к созданию выставки  работ</a:t>
            </a:r>
          </a:p>
          <a:p>
            <a:pPr marL="0" lvl="0" indent="0">
              <a:buNone/>
            </a:pPr>
            <a:r>
              <a:rPr lang="ru-RU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 У папы ручки не простые ,у папы руки золотые ».</a:t>
            </a:r>
          </a:p>
          <a:p>
            <a:pPr lvl="0"/>
            <a:r>
              <a:rPr lang="ru-RU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к  спортивному мероприятию к  23 февраля.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41080" y="2564904"/>
            <a:ext cx="45719" cy="3561259"/>
          </a:xfrm>
        </p:spPr>
        <p:txBody>
          <a:bodyPr>
            <a:normAutofit fontScale="92500"/>
          </a:bodyPr>
          <a:lstStyle/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40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283152" cy="1417638"/>
          </a:xfrm>
        </p:spPr>
        <p:txBody>
          <a:bodyPr>
            <a:normAutofit/>
          </a:bodyPr>
          <a:lstStyle/>
          <a:p>
            <a:r>
              <a:rPr lang="ru-RU" sz="4000" b="1" dirty="0"/>
              <a:t>воспитатели: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7920880" cy="432048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задач.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модели взаимодействия.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предполагаемого результата.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методической и специальной литературы.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наглядного и демонстрационного материала.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презентации «23 февраля».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аудио и видеозаписей.</a:t>
            </a:r>
          </a:p>
          <a:p>
            <a:pPr lvl="0"/>
            <a:r>
              <a:rPr lang="ru-RU" sz="3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развивающей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82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 ЭТАП.</a:t>
            </a:r>
            <a:b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352928" cy="446449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ru-RU" sz="4800" dirty="0"/>
          </a:p>
          <a:p>
            <a:pPr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по картине Васнецова «Три богатыря», по теме: «Мои близкие», «Военные профессии», «Я - защитник».</a:t>
            </a:r>
          </a:p>
          <a:p>
            <a:pP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976" y="620688"/>
            <a:ext cx="7890048" cy="49685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/>
              <a:t>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 Чтение художественной литературы.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о своем папе.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стихотворений ко Дню Защитника Отечества.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Г.Х.Андерсен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«Огниво», Е. Александрова «Будущим защитникам Отечества»,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Баруздин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«Шел по улице солдат», «Рассказы об армии».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48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08720"/>
            <a:ext cx="7992888" cy="4536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Слушание музыки и песен.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«Защитники Родины» Открытка: «Подарок папе»</a:t>
            </a:r>
          </a:p>
          <a:p>
            <a:pPr>
              <a:buNone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спортивных игр-эстафет городская «Зарница», спортивное развлечение.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565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4DC7D274-6377-34AA-7CB3-C9A880F6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07433"/>
            <a:ext cx="2387887" cy="17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1642F0-6B5E-63AE-F6C4-D2047CCB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16" y="1013982"/>
            <a:ext cx="2683252" cy="201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51F2D-EC09-1A20-18B8-953BD107B886}"/>
              </a:ext>
            </a:extLst>
          </p:cNvPr>
          <p:cNvSpPr txBox="1"/>
          <p:nvPr/>
        </p:nvSpPr>
        <p:spPr>
          <a:xfrm>
            <a:off x="1835696" y="69762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     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997025-B09E-7BCB-6C79-B39A1F3EC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140967"/>
            <a:ext cx="3162404" cy="201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07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75240" cy="86895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Спортивное развлечение</a:t>
            </a:r>
            <a:br>
              <a:rPr lang="ru-RU" b="1" dirty="0"/>
            </a:br>
            <a:r>
              <a:rPr lang="ru-RU" b="1" dirty="0"/>
              <a:t>к 23 февраля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3F9AAFD-4F6A-E5B1-278E-DBED1DEC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7638"/>
            <a:ext cx="1928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34EBF1C-7BB2-9F6E-731D-CE1DB13FF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8" r="19517"/>
          <a:stretch>
            <a:fillRect/>
          </a:stretch>
        </p:blipFill>
        <p:spPr bwMode="auto">
          <a:xfrm>
            <a:off x="3419871" y="1700808"/>
            <a:ext cx="2633267" cy="314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5BBDCF-ADE6-10C1-AD1F-EACFCA541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34" r="30516"/>
          <a:stretch>
            <a:fillRect/>
          </a:stretch>
        </p:blipFill>
        <p:spPr>
          <a:xfrm>
            <a:off x="587491" y="1628800"/>
            <a:ext cx="25471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1E1BA6-12D3-FD63-B6BF-DCE406A30C97}"/>
              </a:ext>
            </a:extLst>
          </p:cNvPr>
          <p:cNvSpPr txBox="1"/>
          <p:nvPr/>
        </p:nvSpPr>
        <p:spPr>
          <a:xfrm>
            <a:off x="1547664" y="90872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«Зарница 2026»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DEE2A8-CAF4-3BB5-1834-8FD15C57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39"/>
          <a:stretch>
            <a:fillRect/>
          </a:stretch>
        </p:blipFill>
        <p:spPr>
          <a:xfrm>
            <a:off x="487446" y="2392713"/>
            <a:ext cx="1944216" cy="279265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5674648-1D4E-E862-D1B8-52FDD776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" b="17119"/>
          <a:stretch>
            <a:fillRect/>
          </a:stretch>
        </p:blipFill>
        <p:spPr bwMode="auto">
          <a:xfrm>
            <a:off x="2509122" y="1513900"/>
            <a:ext cx="1928813" cy="28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9665307-6E26-C796-3577-FBF0A14C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33" y="2735887"/>
            <a:ext cx="1609442" cy="28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26D900B-0EC1-1626-291C-A6358534F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28597"/>
          <a:stretch>
            <a:fillRect/>
          </a:stretch>
        </p:blipFill>
        <p:spPr bwMode="auto">
          <a:xfrm>
            <a:off x="6245793" y="1493495"/>
            <a:ext cx="246761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931224" cy="2928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- ролевые игры: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«Мы - солдаты».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8CA53C4-0B50-6E25-B7DF-D8A7B30F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799"/>
            <a:ext cx="4258180" cy="31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8EEDBFB-17AB-621C-0A41-F0D264A8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799"/>
            <a:ext cx="2499742" cy="33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9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064896" cy="3816424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очень любознательны, их познавательный интерес высок, ум пытлив. Им будет очень интересна тема о защитниках Родины. Реализация данного проекта позволит развить представления детей о защитниках Родины, расширить их знания об истории страны, желание встать на ее защиту.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88" y="605781"/>
            <a:ext cx="8913168" cy="107099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Музыкальная викторина </a:t>
            </a:r>
            <a:br>
              <a:rPr lang="ru-RU" b="1" dirty="0"/>
            </a:br>
            <a:r>
              <a:rPr lang="ru-RU" b="1" dirty="0"/>
              <a:t>«День защитника Отечества»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1331640" y="1556792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91F4E3C-B23A-6873-AF67-9491DA2F1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23750"/>
          <a:stretch>
            <a:fillRect/>
          </a:stretch>
        </p:blipFill>
        <p:spPr bwMode="auto">
          <a:xfrm>
            <a:off x="488415" y="1966704"/>
            <a:ext cx="2905444" cy="21693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1D06D77-5621-05A3-5547-FAF559503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r="17272"/>
          <a:stretch>
            <a:fillRect/>
          </a:stretch>
        </p:blipFill>
        <p:spPr bwMode="auto">
          <a:xfrm>
            <a:off x="5812798" y="2301355"/>
            <a:ext cx="2851549" cy="2202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B2C2D708-59FE-52B9-67BB-E343DFD3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1"/>
          <a:stretch>
            <a:fillRect/>
          </a:stretch>
        </p:blipFill>
        <p:spPr bwMode="auto">
          <a:xfrm>
            <a:off x="3131840" y="2532620"/>
            <a:ext cx="3230975" cy="19989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508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19256" cy="9409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папе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«Защитники Родины»</a:t>
            </a:r>
          </a:p>
        </p:txBody>
      </p:sp>
      <p:pic>
        <p:nvPicPr>
          <p:cNvPr id="6146" name="Picture 2" descr="подарки на 23 февраля Младшая группа садика, 3 года">
            <a:extLst>
              <a:ext uri="{FF2B5EF4-FFF2-40B4-BE49-F238E27FC236}">
                <a16:creationId xmlns:a16="http://schemas.microsoft.com/office/drawing/2014/main" id="{064A4087-C081-885A-352B-13CD734A0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5019"/>
            <a:ext cx="4824536" cy="348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129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6227A45-A339-0462-CED9-9CB08D63EB89}"/>
              </a:ext>
            </a:extLst>
          </p:cNvPr>
          <p:cNvSpPr txBox="1"/>
          <p:nvPr/>
        </p:nvSpPr>
        <p:spPr>
          <a:xfrm>
            <a:off x="1115616" y="731740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79988A9-E52D-BCB0-DA6A-47EF324AB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9626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615AE42-3951-2BE7-E85E-58B6423F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06" y="1439626"/>
            <a:ext cx="480627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99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af12.mail.ru/cgi-bin/readmsg?id=15522350060000000872;0;1&amp;mode=attachment&amp;email=z-izmail41@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af12.mail.ru/cgi-bin/readmsg?id=15522350060000000872;0;1&amp;mode=attachment&amp;email=z-izmail41@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520232"/>
            <a:ext cx="4248472" cy="307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BEDFE6-1307-65F4-6CAB-4C7297AA493E}"/>
              </a:ext>
            </a:extLst>
          </p:cNvPr>
          <p:cNvSpPr txBox="1"/>
          <p:nvPr/>
        </p:nvSpPr>
        <p:spPr>
          <a:xfrm>
            <a:off x="1259632" y="482769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84ECCF3-CAE5-322D-F314-7220FEA0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2" y="1256457"/>
            <a:ext cx="292607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53AC096-1125-AB20-07B0-F1E95F8D0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5351"/>
          <a:stretch>
            <a:fillRect/>
          </a:stretch>
        </p:blipFill>
        <p:spPr bwMode="auto">
          <a:xfrm>
            <a:off x="6215757" y="1190655"/>
            <a:ext cx="2281305" cy="238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EF12429-7D4B-14A7-D300-B9CCE1F0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02199"/>
            <a:ext cx="3163844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E50681B-8656-1AE1-17C2-BB0A472B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0" y="3068960"/>
            <a:ext cx="3163844" cy="17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7B03B9D3-652E-7A11-E331-00D9C831E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3800"/>
          <a:stretch>
            <a:fillRect/>
          </a:stretch>
        </p:blipFill>
        <p:spPr bwMode="auto">
          <a:xfrm>
            <a:off x="3779912" y="1199083"/>
            <a:ext cx="195848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76864" cy="1084982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ЗАКЛЮЧИТЕЛЬНЫЙ ЭТАП.</a:t>
            </a:r>
            <a:br>
              <a:rPr lang="ru-RU" u="sng" dirty="0"/>
            </a:br>
            <a:endParaRPr lang="ru-RU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6FF6B-26B6-0E28-0F80-6FD221F227E8}"/>
              </a:ext>
            </a:extLst>
          </p:cNvPr>
          <p:cNvSpPr txBox="1"/>
          <p:nvPr/>
        </p:nvSpPr>
        <p:spPr>
          <a:xfrm>
            <a:off x="1259632" y="1777678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городскую библиотеку 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524836" cy="1556792"/>
          </a:xfrm>
        </p:spPr>
        <p:txBody>
          <a:bodyPr>
            <a:normAutofit/>
          </a:bodyPr>
          <a:lstStyle/>
          <a:p>
            <a:r>
              <a:rPr lang="ru-RU" sz="3600" b="1" u="sng" dirty="0"/>
              <a:t>ИТОГ ПРОЕКТНОЙ ДЕЯТЕЛЬНОСТИ</a:t>
            </a:r>
            <a:r>
              <a:rPr lang="ru-RU" b="1" dirty="0"/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550" y="1196752"/>
            <a:ext cx="8424936" cy="403244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Расширились познавательные интересы у детей</a:t>
            </a:r>
          </a:p>
          <a:p>
            <a:pPr lvl="0"/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представления о празднике.</a:t>
            </a:r>
          </a:p>
          <a:p>
            <a:pPr lvl="0"/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 протяжении всего проекта было положительное эмоциональное отношение к проектной деятельности и к его итогам.</a:t>
            </a:r>
          </a:p>
          <a:p>
            <a:pPr lvl="0"/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Сформировались навыки заботливого отношения друг к другу и своим близким.</a:t>
            </a:r>
          </a:p>
          <a:p>
            <a:pPr lvl="0"/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повысилась собственная самооценка. Радовались своим успехам и успехам своих товарищей, ощущали свою значимость в группе.  </a:t>
            </a:r>
          </a:p>
          <a:p>
            <a:pPr>
              <a:buNone/>
            </a:pP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240360"/>
          </a:xfrm>
        </p:spPr>
        <p:txBody>
          <a:bodyPr/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оптимальных условий для развития познавательной  активности, положительного эмоционального состояния у ребенка через организацию совместной творческой и продуктивной  деятельности.</a:t>
            </a: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8229600" cy="4813995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воспитатели, дети, родители.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творческий.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групповой.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недели.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012974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                   </a:t>
            </a: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b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417638"/>
            <a:ext cx="8219256" cy="3456385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1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Продолжать знакомить детей с историей праздника – День защитника Отечества.</a:t>
            </a: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1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Продолжать формировать знания детей о российской армии, видах вооруженных сил.</a:t>
            </a: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1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Знакомить детей с героями разных поколений.</a:t>
            </a:r>
          </a:p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sz="1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Способствовать развитию связной речи, навыков общения со взрослыми и сверстниками.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112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Прививать любовь и уважение к папе, членам семьи, желание заботиться о них.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06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7427168" cy="868958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/>
              <a:t>родители: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166018"/>
            <a:ext cx="8229600" cy="4525963"/>
          </a:xfrm>
        </p:spPr>
        <p:txBody>
          <a:bodyPr/>
          <a:lstStyle/>
          <a:p>
            <a:pPr lvl="0">
              <a:lnSpc>
                <a:spcPct val="115000"/>
              </a:lnSpc>
              <a:buFont typeface="Symbol"/>
              <a:buChar char=""/>
            </a:pPr>
            <a:r>
              <a:rPr lang="ru-RU" dirty="0">
                <a:ea typeface="Times New Roman"/>
                <a:cs typeface="Times New Roman"/>
              </a:rPr>
              <a:t>Создание в семье благоприятных условий для развития ребёнка, с учётом опыта детей приобретённого в детском саду.</a:t>
            </a:r>
            <a:endParaRPr lang="ru-RU" sz="2400" dirty="0"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ea typeface="Times New Roman"/>
                <a:cs typeface="Times New Roman"/>
              </a:rPr>
              <a:t>Повышение самооценки детей в глазах родителей при принятии решений.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275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7385992" cy="648072"/>
          </a:xfrm>
        </p:spPr>
        <p:txBody>
          <a:bodyPr>
            <a:noAutofit/>
          </a:bodyPr>
          <a:lstStyle/>
          <a:p>
            <a:pPr algn="l"/>
            <a:r>
              <a:rPr lang="ru-RU" sz="4000" b="1" dirty="0"/>
              <a:t> воспитатели: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55576" y="2204864"/>
            <a:ext cx="7931224" cy="3921299"/>
          </a:xfrm>
        </p:spPr>
        <p:txBody>
          <a:bodyPr/>
          <a:lstStyle/>
          <a:p>
            <a:r>
              <a:rPr lang="ru-RU" dirty="0">
                <a:solidFill>
                  <a:schemeClr val="dk1"/>
                </a:solidFill>
              </a:rPr>
              <a:t>Развитие социально – профессиональной компетентности и личностного потенциала воспитателя.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94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352928" cy="1008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 ПРОЕКТА: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8401" y="1736812"/>
            <a:ext cx="8424936" cy="338437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знаний о празднике, его истории и традициях.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и коммуникативных навыков.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Гармонизация отношений между отцами и детьми.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отзывчивости.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992888" cy="10801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ПРОЕКТА: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799"/>
            <a:ext cx="8352928" cy="3312369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Аудиозаписи военной музыки и песен.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сюжетно-ролевые игры.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Фото, иллюстрации, плакаты.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материала для информационного уголка.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литература.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338</TotalTime>
  <Words>623</Words>
  <Application>Microsoft Office PowerPoint</Application>
  <PresentationFormat>Экран (4:3)</PresentationFormat>
  <Paragraphs>87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Symbol</vt:lpstr>
      <vt:lpstr>Times New Roman</vt:lpstr>
      <vt:lpstr>Тема5</vt:lpstr>
      <vt:lpstr>Проект  «День Защитника Отечества»</vt:lpstr>
      <vt:lpstr>АКТУАЛЬНОСТЬ ПРОЕКТА:</vt:lpstr>
      <vt:lpstr>ЦЕЛЬ ПРОЕКТА:</vt:lpstr>
      <vt:lpstr>Презентация PowerPoint</vt:lpstr>
      <vt:lpstr>                   Задачи проекта   дети:</vt:lpstr>
      <vt:lpstr>родители:</vt:lpstr>
      <vt:lpstr> воспитатели:</vt:lpstr>
      <vt:lpstr>ПРЕДПОЛАГАЕМЫЙ РЕЗУЛЬТАТ ПРОЕКТА: </vt:lpstr>
      <vt:lpstr>РЕСУРСНОЕ ОБЕСПЕЧЕНИЕ ПРОЕКТА: </vt:lpstr>
      <vt:lpstr>Этапы реализации проекта:          Подготовительный этап дети:</vt:lpstr>
      <vt:lpstr>родители:</vt:lpstr>
      <vt:lpstr>воспитатели:</vt:lpstr>
      <vt:lpstr> ОСНОВНОЙ ЭТАП. </vt:lpstr>
      <vt:lpstr>Презентация PowerPoint</vt:lpstr>
      <vt:lpstr>Презентация PowerPoint</vt:lpstr>
      <vt:lpstr>Презентация PowerPoint</vt:lpstr>
      <vt:lpstr>Спортивное развлечение к 23 февраля</vt:lpstr>
      <vt:lpstr>Презентация PowerPoint</vt:lpstr>
      <vt:lpstr>Сюжетно - ролевые игры:  «Мы - солдаты». </vt:lpstr>
      <vt:lpstr>Музыкальная викторина  «День защитника Отечества»</vt:lpstr>
      <vt:lpstr>Подарок папе  «Защитники Родины»</vt:lpstr>
      <vt:lpstr>Презентация PowerPoint</vt:lpstr>
      <vt:lpstr>Презентация PowerPoint</vt:lpstr>
      <vt:lpstr>ЗАКЛЮЧИТЕЛЬНЫЙ ЭТАП. </vt:lpstr>
      <vt:lpstr>ИТОГ ПРОЕКТНОЙ ДЕЯТЕЛЬНОСТИ: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«День Защитника Отечества»</dc:title>
  <dc:creator>user</dc:creator>
  <cp:lastModifiedBy>user</cp:lastModifiedBy>
  <cp:revision>71</cp:revision>
  <cp:lastPrinted>2019-03-14T17:18:35Z</cp:lastPrinted>
  <dcterms:created xsi:type="dcterms:W3CDTF">2015-02-24T08:35:01Z</dcterms:created>
  <dcterms:modified xsi:type="dcterms:W3CDTF">2026-03-16T10:41:27Z</dcterms:modified>
</cp:coreProperties>
</file>