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6" r:id="rId4"/>
    <p:sldId id="275" r:id="rId5"/>
    <p:sldId id="267" r:id="rId6"/>
    <p:sldId id="268" r:id="rId7"/>
    <p:sldId id="280" r:id="rId8"/>
    <p:sldId id="272" r:id="rId9"/>
    <p:sldId id="274" r:id="rId10"/>
    <p:sldId id="270" r:id="rId11"/>
    <p:sldId id="278" r:id="rId12"/>
    <p:sldId id="271" r:id="rId13"/>
    <p:sldId id="276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000"/>
    <a:srgbClr val="009900"/>
    <a:srgbClr val="F2F2F2"/>
    <a:srgbClr val="FF6600"/>
    <a:srgbClr val="FF3300"/>
    <a:srgbClr val="004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3829" autoAdjust="0"/>
  </p:normalViewPr>
  <p:slideViewPr>
    <p:cSldViewPr>
      <p:cViewPr varScale="1">
        <p:scale>
          <a:sx n="78" d="100"/>
          <a:sy n="78" d="100"/>
        </p:scale>
        <p:origin x="19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06B9-F76B-456E-BB5D-88DF5F4BFC66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0212-5B6B-493A-BDE9-10F3835B2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6120-6CFB-43E8-83CA-AA3659E21503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3A3C2-511F-4F5B-8700-C9B19A59B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5FA2-A91D-4AAF-B178-92BB80FE601D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5446-F0DF-4805-A421-BD3A4BB98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3E81-C354-4984-8FC7-1915BB4BBEF4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6FC2-300C-4BB4-8113-61FFFD4ED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6FF1-6C84-4802-A2F3-5C1CE26C948F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F9DE-6F2D-4B1A-B6BE-2BF78F45F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9474-1DB1-490D-B4E7-75C173A06B85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999D-1AD8-4993-822E-835ABF27D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2613-154D-483F-A244-4598C9DACAC6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F765-0864-4DC5-8070-B36B2C42A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3771-0E90-485C-8A8F-F5D008FC62F3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FEACC-973B-4F17-9001-A6DC6B571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AAB3C-BE8D-4187-A598-31A1125F5FC1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F9AD-58B7-4F3A-B253-50EFE8B2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FCA3-B391-401C-8C0D-F62929F3A23A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9D5F-8A8B-4C19-B591-4C55EA77D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15F0-806C-46B1-9274-DBBE92236B9B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A9A9-6C26-4012-9F2F-4B0375C89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77182-3E0F-4081-9981-444AFAC21343}" type="datetimeFigureOut">
              <a:rPr lang="ru-RU"/>
              <a:pPr>
                <a:defRPr/>
              </a:pPr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2D38F6-A2C8-47F6-91C0-550284839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9"/>
          <p:cNvGrpSpPr/>
          <p:nvPr/>
        </p:nvGrpSpPr>
        <p:grpSpPr>
          <a:xfrm>
            <a:off x="5715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7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051" name="Группа 5"/>
          <p:cNvGrpSpPr/>
          <p:nvPr/>
        </p:nvGrpSpPr>
        <p:grpSpPr>
          <a:xfrm>
            <a:off x="1547813" y="609600"/>
            <a:ext cx="6889750" cy="2384425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331913" y="1557338"/>
            <a:ext cx="7100887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Comic Sans MS" pitchFamily="66" charset="0"/>
              </a:rPr>
              <a:t>Проект в подготовительной группе </a:t>
            </a:r>
          </a:p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Comic Sans MS" pitchFamily="66" charset="0"/>
              </a:rPr>
              <a:t>Тема: «Витамины дома и на окне»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0" y="4868863"/>
            <a:ext cx="9144000" cy="1989137"/>
          </a:xfrm>
          <a:custGeom>
            <a:avLst/>
            <a:gdLst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44000" h="1988840">
                <a:moveTo>
                  <a:pt x="0" y="648072"/>
                </a:moveTo>
                <a:cubicBezTo>
                  <a:pt x="131845" y="816091"/>
                  <a:pt x="73513" y="944521"/>
                  <a:pt x="323528" y="1008112"/>
                </a:cubicBezTo>
                <a:cubicBezTo>
                  <a:pt x="323528" y="816091"/>
                  <a:pt x="319658" y="640862"/>
                  <a:pt x="395536" y="432048"/>
                </a:cubicBezTo>
                <a:cubicBezTo>
                  <a:pt x="548258" y="741445"/>
                  <a:pt x="714375" y="803168"/>
                  <a:pt x="755576" y="1008112"/>
                </a:cubicBezTo>
                <a:cubicBezTo>
                  <a:pt x="810005" y="745637"/>
                  <a:pt x="868577" y="733120"/>
                  <a:pt x="1187624" y="360040"/>
                </a:cubicBezTo>
                <a:cubicBezTo>
                  <a:pt x="1187624" y="552061"/>
                  <a:pt x="989409" y="809295"/>
                  <a:pt x="1187624" y="1080120"/>
                </a:cubicBezTo>
                <a:cubicBezTo>
                  <a:pt x="1283635" y="888099"/>
                  <a:pt x="1547622" y="678962"/>
                  <a:pt x="1475656" y="360040"/>
                </a:cubicBezTo>
                <a:lnTo>
                  <a:pt x="1691680" y="792088"/>
                </a:lnTo>
                <a:lnTo>
                  <a:pt x="1907704" y="72008"/>
                </a:lnTo>
                <a:lnTo>
                  <a:pt x="1979712" y="504056"/>
                </a:lnTo>
                <a:lnTo>
                  <a:pt x="2267744" y="792088"/>
                </a:lnTo>
                <a:cubicBezTo>
                  <a:pt x="2405633" y="621812"/>
                  <a:pt x="2494731" y="514045"/>
                  <a:pt x="2483768" y="288032"/>
                </a:cubicBezTo>
                <a:cubicBezTo>
                  <a:pt x="2490192" y="634413"/>
                  <a:pt x="2486025" y="993668"/>
                  <a:pt x="2627784" y="1296144"/>
                </a:cubicBezTo>
                <a:cubicBezTo>
                  <a:pt x="2871978" y="1183787"/>
                  <a:pt x="2985897" y="1050818"/>
                  <a:pt x="3131840" y="576064"/>
                </a:cubicBezTo>
                <a:lnTo>
                  <a:pt x="3131840" y="1224136"/>
                </a:lnTo>
                <a:cubicBezTo>
                  <a:pt x="3299859" y="912101"/>
                  <a:pt x="3581780" y="688868"/>
                  <a:pt x="3635896" y="288032"/>
                </a:cubicBezTo>
                <a:cubicBezTo>
                  <a:pt x="3731907" y="528059"/>
                  <a:pt x="3585972" y="859937"/>
                  <a:pt x="3923928" y="1008112"/>
                </a:cubicBezTo>
                <a:lnTo>
                  <a:pt x="4067944" y="576064"/>
                </a:lnTo>
                <a:cubicBezTo>
                  <a:pt x="4187957" y="744083"/>
                  <a:pt x="4167378" y="1055770"/>
                  <a:pt x="4427984" y="1152128"/>
                </a:cubicBezTo>
                <a:cubicBezTo>
                  <a:pt x="4596003" y="864096"/>
                  <a:pt x="4886705" y="722015"/>
                  <a:pt x="4932040" y="288032"/>
                </a:cubicBezTo>
                <a:cubicBezTo>
                  <a:pt x="4980045" y="504056"/>
                  <a:pt x="5138928" y="731540"/>
                  <a:pt x="5076056" y="936104"/>
                </a:cubicBezTo>
                <a:cubicBezTo>
                  <a:pt x="5148064" y="792088"/>
                  <a:pt x="5334000" y="769640"/>
                  <a:pt x="5292080" y="504056"/>
                </a:cubicBezTo>
                <a:lnTo>
                  <a:pt x="5580112" y="864096"/>
                </a:lnTo>
                <a:lnTo>
                  <a:pt x="5796136" y="72008"/>
                </a:lnTo>
                <a:cubicBezTo>
                  <a:pt x="5758053" y="274340"/>
                  <a:pt x="5857511" y="473249"/>
                  <a:pt x="5868144" y="720080"/>
                </a:cubicBezTo>
                <a:lnTo>
                  <a:pt x="6300192" y="216024"/>
                </a:lnTo>
                <a:cubicBezTo>
                  <a:pt x="6253353" y="417215"/>
                  <a:pt x="6110097" y="626765"/>
                  <a:pt x="6372200" y="864096"/>
                </a:cubicBezTo>
                <a:cubicBezTo>
                  <a:pt x="6492213" y="672075"/>
                  <a:pt x="6643878" y="574187"/>
                  <a:pt x="6732240" y="288032"/>
                </a:cubicBezTo>
                <a:lnTo>
                  <a:pt x="6876256" y="936104"/>
                </a:lnTo>
                <a:cubicBezTo>
                  <a:pt x="7029450" y="621812"/>
                  <a:pt x="6943725" y="345968"/>
                  <a:pt x="7092280" y="0"/>
                </a:cubicBezTo>
                <a:cubicBezTo>
                  <a:pt x="7164288" y="336037"/>
                  <a:pt x="7143750" y="660293"/>
                  <a:pt x="7308304" y="1008112"/>
                </a:cubicBezTo>
                <a:cubicBezTo>
                  <a:pt x="7380312" y="840093"/>
                  <a:pt x="7353300" y="698393"/>
                  <a:pt x="7524328" y="504056"/>
                </a:cubicBezTo>
                <a:cubicBezTo>
                  <a:pt x="7538847" y="712110"/>
                  <a:pt x="7453503" y="945662"/>
                  <a:pt x="7884368" y="1152128"/>
                </a:cubicBezTo>
                <a:cubicBezTo>
                  <a:pt x="8004381" y="912101"/>
                  <a:pt x="8282178" y="640102"/>
                  <a:pt x="8244408" y="360040"/>
                </a:cubicBezTo>
                <a:cubicBezTo>
                  <a:pt x="8348472" y="573807"/>
                  <a:pt x="8291703" y="1036340"/>
                  <a:pt x="8604448" y="1296144"/>
                </a:cubicBezTo>
                <a:cubicBezTo>
                  <a:pt x="8803027" y="1103015"/>
                  <a:pt x="9076986" y="1150640"/>
                  <a:pt x="9144000" y="648072"/>
                </a:cubicBezTo>
                <a:lnTo>
                  <a:pt x="9144000" y="1988840"/>
                </a:lnTo>
                <a:lnTo>
                  <a:pt x="0" y="1988840"/>
                </a:lnTo>
                <a:lnTo>
                  <a:pt x="0" y="648072"/>
                </a:lnTo>
                <a:close/>
              </a:path>
            </a:pathLst>
          </a:custGeom>
          <a:solidFill>
            <a:srgbClr val="00990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grpSp>
        <p:nvGrpSpPr>
          <p:cNvPr id="2054" name="Группа 94"/>
          <p:cNvGrpSpPr/>
          <p:nvPr/>
        </p:nvGrpSpPr>
        <p:grpSpPr>
          <a:xfrm>
            <a:off x="8388350" y="5589588"/>
            <a:ext cx="755650" cy="503237"/>
            <a:chOff x="3451433" y="2533423"/>
            <a:chExt cx="2564605" cy="2516300"/>
          </a:xfrm>
        </p:grpSpPr>
        <p:sp>
          <p:nvSpPr>
            <p:cNvPr id="160" name="Полилиния 95"/>
            <p:cNvSpPr/>
            <p:nvPr/>
          </p:nvSpPr>
          <p:spPr>
            <a:xfrm rot="1952823">
              <a:off x="5197089" y="3930487"/>
              <a:ext cx="818949" cy="254012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1" name="Полилиния 96"/>
            <p:cNvSpPr/>
            <p:nvPr/>
          </p:nvSpPr>
          <p:spPr>
            <a:xfrm rot="1952823">
              <a:off x="5267132" y="3287517"/>
              <a:ext cx="716579" cy="627094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2" name="Полилиния 97"/>
            <p:cNvSpPr/>
            <p:nvPr/>
          </p:nvSpPr>
          <p:spPr>
            <a:xfrm rot="1952823">
              <a:off x="4803779" y="2533423"/>
              <a:ext cx="490290" cy="865225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3" name="Полилиния 98"/>
            <p:cNvSpPr/>
            <p:nvPr/>
          </p:nvSpPr>
          <p:spPr>
            <a:xfrm rot="1952823">
              <a:off x="5051619" y="3009695"/>
              <a:ext cx="447188" cy="531834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4" name="Полилиния 9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5" name="Полилиния 100"/>
            <p:cNvSpPr/>
            <p:nvPr/>
          </p:nvSpPr>
          <p:spPr>
            <a:xfrm rot="1952823">
              <a:off x="4017156" y="2628677"/>
              <a:ext cx="1023687" cy="603278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6" name="Полилиния 101"/>
            <p:cNvSpPr/>
            <p:nvPr/>
          </p:nvSpPr>
          <p:spPr>
            <a:xfrm rot="1952823">
              <a:off x="4960024" y="4232126"/>
              <a:ext cx="953647" cy="412769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7" name="Полилиния 102"/>
            <p:cNvSpPr/>
            <p:nvPr/>
          </p:nvSpPr>
          <p:spPr>
            <a:xfrm rot="1952823">
              <a:off x="4620593" y="4192434"/>
              <a:ext cx="646539" cy="857289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8" name="Полилиния 103"/>
            <p:cNvSpPr/>
            <p:nvPr/>
          </p:nvSpPr>
          <p:spPr>
            <a:xfrm rot="1952823">
              <a:off x="3559190" y="3200203"/>
              <a:ext cx="1018301" cy="341326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9" name="Полилиния 104"/>
            <p:cNvSpPr/>
            <p:nvPr/>
          </p:nvSpPr>
          <p:spPr>
            <a:xfrm rot="1952823">
              <a:off x="3666946" y="3462150"/>
              <a:ext cx="684256" cy="833478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0" name="Полилиния 105"/>
            <p:cNvSpPr/>
            <p:nvPr/>
          </p:nvSpPr>
          <p:spPr>
            <a:xfrm rot="1952823">
              <a:off x="3451433" y="3358961"/>
              <a:ext cx="1066789" cy="492147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1" name="Полилиния 106"/>
            <p:cNvSpPr/>
            <p:nvPr/>
          </p:nvSpPr>
          <p:spPr>
            <a:xfrm rot="1952823">
              <a:off x="3904010" y="3763789"/>
              <a:ext cx="506456" cy="817602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2" name="Полилиния 107"/>
            <p:cNvSpPr/>
            <p:nvPr/>
          </p:nvSpPr>
          <p:spPr>
            <a:xfrm rot="1952823">
              <a:off x="3968664" y="3827292"/>
              <a:ext cx="511845" cy="928732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3" name="Полилиния 108"/>
            <p:cNvSpPr/>
            <p:nvPr/>
          </p:nvSpPr>
          <p:spPr>
            <a:xfrm rot="1952823">
              <a:off x="4184177" y="3946363"/>
              <a:ext cx="463353" cy="1000171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4" name="Полилиния 109"/>
            <p:cNvSpPr/>
            <p:nvPr/>
          </p:nvSpPr>
          <p:spPr>
            <a:xfrm rot="1952823">
              <a:off x="4491285" y="4120996"/>
              <a:ext cx="522617" cy="896976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5" name="Полилиния 110"/>
            <p:cNvSpPr/>
            <p:nvPr/>
          </p:nvSpPr>
          <p:spPr>
            <a:xfrm rot="1952823">
              <a:off x="5283294" y="2692180"/>
              <a:ext cx="280167" cy="904916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6" name="Полилиния 111"/>
            <p:cNvSpPr/>
            <p:nvPr/>
          </p:nvSpPr>
          <p:spPr>
            <a:xfrm rot="1952823">
              <a:off x="5294069" y="2962068"/>
              <a:ext cx="457967" cy="738219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7" name="Полилиния 112"/>
            <p:cNvSpPr/>
            <p:nvPr/>
          </p:nvSpPr>
          <p:spPr>
            <a:xfrm rot="1952823">
              <a:off x="5019292" y="4144807"/>
              <a:ext cx="953643" cy="404834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13"/>
            <p:cNvSpPr/>
            <p:nvPr/>
          </p:nvSpPr>
          <p:spPr>
            <a:xfrm rot="1952823">
              <a:off x="4803779" y="4200374"/>
              <a:ext cx="727355" cy="730283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9" name="Полилиния 114"/>
            <p:cNvSpPr/>
            <p:nvPr/>
          </p:nvSpPr>
          <p:spPr>
            <a:xfrm rot="1952823">
              <a:off x="4216504" y="3993990"/>
              <a:ext cx="409475" cy="690592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0" name="Овал 11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27" name="Полилиния 4"/>
          <p:cNvSpPr/>
          <p:nvPr/>
        </p:nvSpPr>
        <p:spPr>
          <a:xfrm>
            <a:off x="0" y="4986338"/>
            <a:ext cx="9144000" cy="2043112"/>
          </a:xfrm>
          <a:custGeom>
            <a:avLst/>
            <a:gdLst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8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grpSp>
        <p:nvGrpSpPr>
          <p:cNvPr id="2056" name="Группа 6"/>
          <p:cNvGrpSpPr/>
          <p:nvPr/>
        </p:nvGrpSpPr>
        <p:grpSpPr>
          <a:xfrm>
            <a:off x="2268538" y="6021388"/>
            <a:ext cx="1079500" cy="674687"/>
            <a:chOff x="3451433" y="2533423"/>
            <a:chExt cx="2564605" cy="2516300"/>
          </a:xfrm>
        </p:grpSpPr>
        <p:sp>
          <p:nvSpPr>
            <p:cNvPr id="139" name="Полилиния 7"/>
            <p:cNvSpPr/>
            <p:nvPr/>
          </p:nvSpPr>
          <p:spPr>
            <a:xfrm rot="1952823">
              <a:off x="5197626" y="3930711"/>
              <a:ext cx="818412" cy="248670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0" name="Полилиния 8"/>
            <p:cNvSpPr/>
            <p:nvPr/>
          </p:nvSpPr>
          <p:spPr>
            <a:xfrm rot="1952823">
              <a:off x="5269285" y="3285351"/>
              <a:ext cx="712808" cy="633518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1" name="Полилиния 9"/>
            <p:cNvSpPr/>
            <p:nvPr/>
          </p:nvSpPr>
          <p:spPr>
            <a:xfrm rot="1952823">
              <a:off x="4805392" y="2533423"/>
              <a:ext cx="486522" cy="864424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2" name="Полилиния 10"/>
            <p:cNvSpPr/>
            <p:nvPr/>
          </p:nvSpPr>
          <p:spPr>
            <a:xfrm rot="1952823">
              <a:off x="5050540" y="3012999"/>
              <a:ext cx="445034" cy="532864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3" name="Полилиния 1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4" name="Полилиния 12"/>
            <p:cNvSpPr/>
            <p:nvPr/>
          </p:nvSpPr>
          <p:spPr>
            <a:xfrm rot="1952823">
              <a:off x="4013382" y="2628154"/>
              <a:ext cx="1025842" cy="597990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5" name="Полилиния 13"/>
            <p:cNvSpPr/>
            <p:nvPr/>
          </p:nvSpPr>
          <p:spPr>
            <a:xfrm rot="1952823">
              <a:off x="4960024" y="4226746"/>
              <a:ext cx="954183" cy="414450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"/>
            <p:cNvSpPr/>
            <p:nvPr/>
          </p:nvSpPr>
          <p:spPr>
            <a:xfrm rot="1952823">
              <a:off x="4620591" y="4191222"/>
              <a:ext cx="648694" cy="858501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7" name="Полилиния 15"/>
            <p:cNvSpPr/>
            <p:nvPr/>
          </p:nvSpPr>
          <p:spPr>
            <a:xfrm rot="1952823">
              <a:off x="3557034" y="3202461"/>
              <a:ext cx="1022069" cy="33748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8" name="Полилиния 16"/>
            <p:cNvSpPr/>
            <p:nvPr/>
          </p:nvSpPr>
          <p:spPr>
            <a:xfrm rot="1952823">
              <a:off x="3670179" y="3462973"/>
              <a:ext cx="682636" cy="834822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9" name="Полилиния 17"/>
            <p:cNvSpPr/>
            <p:nvPr/>
          </p:nvSpPr>
          <p:spPr>
            <a:xfrm rot="1952823">
              <a:off x="3451433" y="3362322"/>
              <a:ext cx="1063557" cy="491417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0" name="Полилиния 18"/>
            <p:cNvSpPr/>
            <p:nvPr/>
          </p:nvSpPr>
          <p:spPr>
            <a:xfrm rot="1952823">
              <a:off x="3904010" y="3764931"/>
              <a:ext cx="509148" cy="817058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1" name="Полилиния 19"/>
            <p:cNvSpPr/>
            <p:nvPr/>
          </p:nvSpPr>
          <p:spPr>
            <a:xfrm rot="1952823">
              <a:off x="3968124" y="3824138"/>
              <a:ext cx="512921" cy="935472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2" name="Полилиния 20"/>
            <p:cNvSpPr/>
            <p:nvPr/>
          </p:nvSpPr>
          <p:spPr>
            <a:xfrm rot="1952823">
              <a:off x="4183100" y="3948471"/>
              <a:ext cx="463891" cy="1000602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3" name="Полилиния 21"/>
            <p:cNvSpPr/>
            <p:nvPr/>
          </p:nvSpPr>
          <p:spPr>
            <a:xfrm rot="1952823">
              <a:off x="4492361" y="4120173"/>
              <a:ext cx="524234" cy="899948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4" name="Полилиния 22"/>
            <p:cNvSpPr/>
            <p:nvPr/>
          </p:nvSpPr>
          <p:spPr>
            <a:xfrm rot="1952823">
              <a:off x="5284371" y="2693280"/>
              <a:ext cx="279089" cy="899948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5" name="Полилиния 23"/>
            <p:cNvSpPr/>
            <p:nvPr/>
          </p:nvSpPr>
          <p:spPr>
            <a:xfrm rot="1952823">
              <a:off x="5291914" y="2959714"/>
              <a:ext cx="460120" cy="734168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6" name="Полилиния 24"/>
            <p:cNvSpPr/>
            <p:nvPr/>
          </p:nvSpPr>
          <p:spPr>
            <a:xfrm rot="1952823">
              <a:off x="5020368" y="4149775"/>
              <a:ext cx="954183" cy="396689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7" name="Полилиния 25"/>
            <p:cNvSpPr/>
            <p:nvPr/>
          </p:nvSpPr>
          <p:spPr>
            <a:xfrm rot="1952823">
              <a:off x="4805392" y="4203063"/>
              <a:ext cx="727896" cy="728245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8" name="Полилиния 26"/>
            <p:cNvSpPr/>
            <p:nvPr/>
          </p:nvSpPr>
          <p:spPr>
            <a:xfrm rot="1952823">
              <a:off x="4213272" y="3995837"/>
              <a:ext cx="411090" cy="686802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9" name="Овал 2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29" name="Полилиния 5"/>
          <p:cNvSpPr/>
          <p:nvPr/>
        </p:nvSpPr>
        <p:spPr>
          <a:xfrm flipH="1">
            <a:off x="0" y="5589588"/>
            <a:ext cx="9144000" cy="1439862"/>
          </a:xfrm>
          <a:custGeom>
            <a:avLst/>
            <a:gdLst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grpSp>
        <p:nvGrpSpPr>
          <p:cNvPr id="2058" name="Группа 28"/>
          <p:cNvGrpSpPr/>
          <p:nvPr/>
        </p:nvGrpSpPr>
        <p:grpSpPr>
          <a:xfrm>
            <a:off x="5940425" y="6092825"/>
            <a:ext cx="647700" cy="504825"/>
            <a:chOff x="3451433" y="2533423"/>
            <a:chExt cx="2564605" cy="2516300"/>
          </a:xfrm>
        </p:grpSpPr>
        <p:sp>
          <p:nvSpPr>
            <p:cNvPr id="118" name="Полилиния 117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2059" name="Группа 50"/>
          <p:cNvGrpSpPr/>
          <p:nvPr/>
        </p:nvGrpSpPr>
        <p:grpSpPr>
          <a:xfrm rot="9793042">
            <a:off x="85725" y="5507038"/>
            <a:ext cx="1041400" cy="746125"/>
            <a:chOff x="3451433" y="2533423"/>
            <a:chExt cx="2564605" cy="2516300"/>
          </a:xfrm>
        </p:grpSpPr>
        <p:sp>
          <p:nvSpPr>
            <p:cNvPr id="97" name="Полилиния 96"/>
            <p:cNvSpPr/>
            <p:nvPr/>
          </p:nvSpPr>
          <p:spPr>
            <a:xfrm rot="1952823">
              <a:off x="5252764" y="3984663"/>
              <a:ext cx="817076" cy="256984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 rot="1952823">
              <a:off x="5281064" y="3401202"/>
              <a:ext cx="711522" cy="626400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 rot="1952823">
              <a:off x="4852816" y="2646721"/>
              <a:ext cx="488681" cy="861968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 rot="1952823">
              <a:off x="5060335" y="3068582"/>
              <a:ext cx="445678" cy="535383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 rot="1952823">
              <a:off x="4040092" y="2684242"/>
              <a:ext cx="1024278" cy="599629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rot="1952823">
              <a:off x="4978129" y="4333533"/>
              <a:ext cx="953908" cy="412243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 rot="1952823">
              <a:off x="4622182" y="4194947"/>
              <a:ext cx="648970" cy="856613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 rot="1952823">
              <a:off x="3607332" y="3315298"/>
              <a:ext cx="1020368" cy="337293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 rot="1952823">
              <a:off x="3683612" y="3572954"/>
              <a:ext cx="680246" cy="840550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 rot="1952823">
              <a:off x="3480612" y="3409504"/>
              <a:ext cx="1063373" cy="492552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 rot="1952823">
              <a:off x="3957575" y="3880183"/>
              <a:ext cx="512138" cy="819138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 rot="1952823">
              <a:off x="3967026" y="3837069"/>
              <a:ext cx="516049" cy="931566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 rot="1952823">
              <a:off x="4192027" y="4054450"/>
              <a:ext cx="461316" cy="1001164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 rot="1952823">
              <a:off x="4497170" y="4135212"/>
              <a:ext cx="523867" cy="899443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 rot="1952823">
              <a:off x="5344250" y="2801455"/>
              <a:ext cx="277573" cy="904796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 rot="1952823">
              <a:off x="5350758" y="3061150"/>
              <a:ext cx="457408" cy="733473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 rot="1952823">
              <a:off x="5029520" y="4253863"/>
              <a:ext cx="953908" cy="401536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5" name="Полилиния 114"/>
            <p:cNvSpPr/>
            <p:nvPr/>
          </p:nvSpPr>
          <p:spPr>
            <a:xfrm rot="1952823">
              <a:off x="4872457" y="4262083"/>
              <a:ext cx="731070" cy="728121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 rot="1952823">
              <a:off x="4276969" y="4044049"/>
              <a:ext cx="410492" cy="685290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2060" name="Группа 72"/>
          <p:cNvGrpSpPr/>
          <p:nvPr/>
        </p:nvGrpSpPr>
        <p:grpSpPr>
          <a:xfrm rot="9793042">
            <a:off x="4262438" y="6300788"/>
            <a:ext cx="741362" cy="460375"/>
            <a:chOff x="3451433" y="2533423"/>
            <a:chExt cx="2564605" cy="2516300"/>
          </a:xfrm>
        </p:grpSpPr>
        <p:sp>
          <p:nvSpPr>
            <p:cNvPr id="76" name="Полилиния 75"/>
            <p:cNvSpPr/>
            <p:nvPr/>
          </p:nvSpPr>
          <p:spPr>
            <a:xfrm rot="1952823">
              <a:off x="5212375" y="4093324"/>
              <a:ext cx="818256" cy="251627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1952823">
              <a:off x="5217975" y="3354399"/>
              <a:ext cx="713916" cy="624737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 rot="1952823">
              <a:off x="4806357" y="2537742"/>
              <a:ext cx="483266" cy="867690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 rot="1952823">
              <a:off x="5060006" y="3176638"/>
              <a:ext cx="444826" cy="529288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 rot="1952823">
              <a:off x="3968302" y="2768165"/>
              <a:ext cx="1021449" cy="598709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 rot="1952823">
              <a:off x="4910719" y="4285033"/>
              <a:ext cx="955549" cy="416491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 rot="1952823">
              <a:off x="4566376" y="4329408"/>
              <a:ext cx="648016" cy="859015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 rot="1952823">
              <a:off x="3497105" y="3353506"/>
              <a:ext cx="1021449" cy="33840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 rot="1952823">
              <a:off x="3626747" y="3499234"/>
              <a:ext cx="680966" cy="832982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1952823">
              <a:off x="3404453" y="3495496"/>
              <a:ext cx="1065383" cy="494580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 rot="1952823">
              <a:off x="3934571" y="3858729"/>
              <a:ext cx="510723" cy="815628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8" name="Полилиния 87"/>
            <p:cNvSpPr/>
            <p:nvPr/>
          </p:nvSpPr>
          <p:spPr>
            <a:xfrm rot="1952823">
              <a:off x="3910878" y="3987198"/>
              <a:ext cx="516216" cy="928431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89" name="Полилиния 88"/>
            <p:cNvSpPr/>
            <p:nvPr/>
          </p:nvSpPr>
          <p:spPr>
            <a:xfrm rot="1952823">
              <a:off x="4163709" y="3969447"/>
              <a:ext cx="461300" cy="1006520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 rot="1952823">
              <a:off x="4459912" y="4160228"/>
              <a:ext cx="527200" cy="902397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 rot="1952823">
              <a:off x="5285467" y="2691219"/>
              <a:ext cx="280077" cy="902397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 rot="1952823">
              <a:off x="5237418" y="3106601"/>
              <a:ext cx="461300" cy="737533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3" name="Полилиния 92"/>
            <p:cNvSpPr/>
            <p:nvPr/>
          </p:nvSpPr>
          <p:spPr>
            <a:xfrm rot="1952823">
              <a:off x="5041128" y="4212155"/>
              <a:ext cx="961039" cy="399137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 rot="1952823">
              <a:off x="4814365" y="4246799"/>
              <a:ext cx="730389" cy="728859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 rot="1952823">
              <a:off x="4232820" y="4182847"/>
              <a:ext cx="411876" cy="685478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2061" name="Группа 116"/>
          <p:cNvGrpSpPr/>
          <p:nvPr/>
        </p:nvGrpSpPr>
        <p:grpSpPr>
          <a:xfrm>
            <a:off x="5321300" y="5521325"/>
            <a:ext cx="647700" cy="504825"/>
            <a:chOff x="3451433" y="2533423"/>
            <a:chExt cx="2564605" cy="2516300"/>
          </a:xfrm>
        </p:grpSpPr>
        <p:sp>
          <p:nvSpPr>
            <p:cNvPr id="55" name="Полилиния 54"/>
            <p:cNvSpPr/>
            <p:nvPr/>
          </p:nvSpPr>
          <p:spPr>
            <a:xfrm rot="1952823">
              <a:off x="5198884" y="3926092"/>
              <a:ext cx="817154" cy="253213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 rot="1952823">
              <a:off x="5268030" y="3285150"/>
              <a:ext cx="716581" cy="633031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 rot="1952823">
              <a:off x="4802881" y="2533423"/>
              <a:ext cx="490292" cy="862508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 rot="1952823">
              <a:off x="5054313" y="3016112"/>
              <a:ext cx="440006" cy="530161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 rot="1952823">
              <a:off x="4017155" y="2628378"/>
              <a:ext cx="1018299" cy="601380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 rot="1952823">
              <a:off x="4960024" y="4226782"/>
              <a:ext cx="955441" cy="419386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 rot="1952823">
              <a:off x="4620591" y="4187220"/>
              <a:ext cx="647439" cy="862503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 rot="1952823">
              <a:off x="3558294" y="3206021"/>
              <a:ext cx="1018299" cy="33234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 rot="1952823">
              <a:off x="3671438" y="3459234"/>
              <a:ext cx="678866" cy="838767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 rot="1952823">
              <a:off x="3451433" y="3364279"/>
              <a:ext cx="1062302" cy="490599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 rot="1952823">
              <a:off x="3904010" y="3767834"/>
              <a:ext cx="509152" cy="815030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 rot="1952823">
              <a:off x="3966868" y="3823227"/>
              <a:ext cx="515435" cy="933721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 rot="1952823">
              <a:off x="4186873" y="3949833"/>
              <a:ext cx="458861" cy="997025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 rot="1952823">
              <a:off x="4488591" y="4116002"/>
              <a:ext cx="528007" cy="902070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 rot="1952823">
              <a:off x="5286886" y="2691681"/>
              <a:ext cx="276575" cy="902070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 rot="1952823">
              <a:off x="5293173" y="2960719"/>
              <a:ext cx="458861" cy="735902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952823">
              <a:off x="5016598" y="4147653"/>
              <a:ext cx="955441" cy="395645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952823">
              <a:off x="4802881" y="4203046"/>
              <a:ext cx="729152" cy="727986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 rot="1952823">
              <a:off x="4212016" y="3997311"/>
              <a:ext cx="414863" cy="680509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37629" y="485746"/>
            <a:ext cx="4068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МАДОУ «Детский сад № 3» 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611480"/>
            <a:ext cx="55611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1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Выполнил воспитатели группы «Бусинки»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64" name="TextBox 8"/>
          <p:cNvSpPr txBox="1">
            <a:spLocks noChangeArrowheads="1"/>
          </p:cNvSpPr>
          <p:nvPr/>
        </p:nvSpPr>
        <p:spPr bwMode="auto">
          <a:xfrm>
            <a:off x="3866686" y="5540265"/>
            <a:ext cx="98038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Comic Sans MS" pitchFamily="66" charset="0"/>
              </a:rPr>
              <a:t> 2026г.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088" y="1662113"/>
            <a:ext cx="1808162" cy="35163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6" name="Picture 2" descr="Книга карточки для малышей Фрукты 978-5-17-157110-8 купить по цене 99 ₽ в  интернет-магазине Детский мир">
            <a:extLst>
              <a:ext uri="{FF2B5EF4-FFF2-40B4-BE49-F238E27FC236}">
                <a16:creationId xmlns:a16="http://schemas.microsoft.com/office/drawing/2014/main" id="{92B429D9-87BD-4C4C-3221-58A8DCD8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49" b="909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5"/>
          <a:stretch>
            <a:fillRect/>
          </a:stretch>
        </p:blipFill>
        <p:spPr bwMode="auto">
          <a:xfrm>
            <a:off x="7478826" y="197516"/>
            <a:ext cx="1616595" cy="14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1267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1268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1274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1276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1278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79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0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1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2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3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1295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296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5220072" y="1759753"/>
            <a:ext cx="4392612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Огород мы посадили.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Всех в округе удивили.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Лучок, горошек и томат.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Настоящий вырос клад.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Поливали и рыхлили,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Эксперименты проводили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Все пойдет нам на обед,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Приготовим винегрет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Comic Sans MS" pitchFamily="66" charset="0"/>
              </a:rPr>
              <a:t>Результаты нашего труда.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54ED29-E552-D2CD-1B71-CF87B4BB8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4" y="1448173"/>
            <a:ext cx="4873024" cy="36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4339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4340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434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3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354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4366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4367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Comic Sans MS" pitchFamily="66" charset="0"/>
              </a:rPr>
              <a:t>Мы играем и изучаем.</a:t>
            </a:r>
          </a:p>
        </p:txBody>
      </p:sp>
      <p:pic>
        <p:nvPicPr>
          <p:cNvPr id="14343" name="Picture 3" descr="C:\Users\ASUS\Desktop\Огород на окне\Кристина  Валерьевна\20210326_16210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8" y="1551912"/>
            <a:ext cx="3633852" cy="341504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615BBB4-9821-F236-4555-0AC43CE6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06" y="1046164"/>
            <a:ext cx="3051571" cy="40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5363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5364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5367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61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6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4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5369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4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4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41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3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9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8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8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5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4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7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201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40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50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8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5371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9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8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5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6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6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4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9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8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82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8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63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372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373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4" y="4069550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296" y="3309709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5" y="2535955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6" y="3158412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4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07" y="4238104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4" y="3948150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57" y="4133972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47" y="2689475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1" y="3071736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2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374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7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6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13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5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4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72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7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6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20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6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601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олилиния 53"/>
            <p:cNvSpPr/>
            <p:nvPr/>
          </p:nvSpPr>
          <p:spPr bwMode="auto">
            <a:xfrm>
              <a:off x="6927852" y="5413585"/>
              <a:ext cx="1738314" cy="1444393"/>
            </a:xfrm>
            <a:custGeom>
              <a:avLst/>
              <a:gdLst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  <a:gd name="connsiteX5" fmla="*/ 1828309 w 1828309"/>
                <a:gd name="connsiteY5" fmla="*/ 1368176 h 1772816"/>
                <a:gd name="connsiteX6" fmla="*/ 904875 w 911903"/>
                <a:gd name="connsiteY6" fmla="*/ 371475 h 371475"/>
                <a:gd name="connsiteX7" fmla="*/ 904875 w 911903"/>
                <a:gd name="connsiteY7" fmla="*/ 371475 h 371475"/>
                <a:gd name="connsiteX8" fmla="*/ 904875 w 911903"/>
                <a:gd name="connsiteY8" fmla="*/ 371475 h 371475"/>
                <a:gd name="connsiteX9" fmla="*/ 904875 w 911903"/>
                <a:gd name="connsiteY9" fmla="*/ 371475 h 371475"/>
                <a:gd name="connsiteX10" fmla="*/ 904875 w 911903"/>
                <a:gd name="connsiteY10" fmla="*/ 371475 h 371475"/>
                <a:gd name="connsiteX11" fmla="*/ 904875 w 911903"/>
                <a:gd name="connsiteY11" fmla="*/ 371475 h 371475"/>
                <a:gd name="connsiteX12" fmla="*/ 904875 w 911903"/>
                <a:gd name="connsiteY12" fmla="*/ 371475 h 371475"/>
                <a:gd name="connsiteX13" fmla="*/ 904875 w 911903"/>
                <a:gd name="connsiteY13" fmla="*/ 371475 h 371475"/>
                <a:gd name="connsiteX14" fmla="*/ 904875 w 911903"/>
                <a:gd name="connsiteY14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27088" y="476250"/>
            <a:ext cx="7416800" cy="4710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Comic Sans MS" pitchFamily="66" charset="0"/>
              </a:rPr>
              <a:t>   Полученные результаты: </a:t>
            </a:r>
          </a:p>
          <a:p>
            <a:pPr algn="just"/>
            <a:r>
              <a:rPr lang="ru-RU" altLang="ru-RU" sz="2000" b="1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altLang="ru-RU" sz="2000" b="1">
                <a:solidFill>
                  <a:srgbClr val="002060"/>
                </a:solidFill>
                <a:latin typeface="Comic Sans MS" pitchFamily="66" charset="0"/>
              </a:rPr>
              <a:t>Создав огород на окне, мы вырастили лук и другие культуры растений.  У детей появился интерес к процессу выращивания и уходу за растениями. Дети узнали много интересного об овощах и растениях, исследуя опытным путем условия, необходимые для их роста. Они научились вести наблюдения и делать первые выводы. Дети непосредственно принимали участие в уходе за растениями огорода. </a:t>
            </a:r>
          </a:p>
          <a:p>
            <a:pPr algn="just"/>
            <a:r>
              <a:rPr lang="ru-RU" altLang="ru-RU" sz="2000" b="1">
                <a:solidFill>
                  <a:srgbClr val="002060"/>
                </a:solidFill>
                <a:latin typeface="Comic Sans MS" pitchFamily="66" charset="0"/>
              </a:rPr>
              <a:t>  Приобщение к посильному труду по уходу за растениями – это, прежде всего развитие таких качеств, как ответственность за выполнение поручения, за полученный результат, обязательность, целеустремленность.</a:t>
            </a:r>
          </a:p>
          <a:p>
            <a:pPr algn="just"/>
            <a:endParaRPr lang="ru-RU" altLang="ru-RU" sz="2000" b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387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6388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6396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61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6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4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6398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4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4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41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3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9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8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8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5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4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7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201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40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50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8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6400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9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8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5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6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6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4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9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8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82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8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63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01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02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4" y="4069550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296" y="3309709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5" y="2535955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6" y="3158412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4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07" y="4238104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4" y="3948150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57" y="4133972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47" y="2689475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1" y="3071736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2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03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7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6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13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5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4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72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7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6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20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6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601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олилиния 53"/>
            <p:cNvSpPr/>
            <p:nvPr/>
          </p:nvSpPr>
          <p:spPr bwMode="auto">
            <a:xfrm>
              <a:off x="6927852" y="5413585"/>
              <a:ext cx="1738314" cy="1444393"/>
            </a:xfrm>
            <a:custGeom>
              <a:avLst/>
              <a:gdLst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  <a:gd name="connsiteX5" fmla="*/ 1828309 w 1828309"/>
                <a:gd name="connsiteY5" fmla="*/ 1368176 h 1772816"/>
                <a:gd name="connsiteX6" fmla="*/ 904875 w 911903"/>
                <a:gd name="connsiteY6" fmla="*/ 371475 h 371475"/>
                <a:gd name="connsiteX7" fmla="*/ 904875 w 911903"/>
                <a:gd name="connsiteY7" fmla="*/ 371475 h 371475"/>
                <a:gd name="connsiteX8" fmla="*/ 904875 w 911903"/>
                <a:gd name="connsiteY8" fmla="*/ 371475 h 371475"/>
                <a:gd name="connsiteX9" fmla="*/ 904875 w 911903"/>
                <a:gd name="connsiteY9" fmla="*/ 371475 h 371475"/>
                <a:gd name="connsiteX10" fmla="*/ 904875 w 911903"/>
                <a:gd name="connsiteY10" fmla="*/ 371475 h 371475"/>
                <a:gd name="connsiteX11" fmla="*/ 904875 w 911903"/>
                <a:gd name="connsiteY11" fmla="*/ 371475 h 371475"/>
                <a:gd name="connsiteX12" fmla="*/ 904875 w 911903"/>
                <a:gd name="connsiteY12" fmla="*/ 371475 h 371475"/>
                <a:gd name="connsiteX13" fmla="*/ 904875 w 911903"/>
                <a:gd name="connsiteY13" fmla="*/ 371475 h 371475"/>
                <a:gd name="connsiteX14" fmla="*/ 904875 w 911903"/>
                <a:gd name="connsiteY14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54918" y="1630354"/>
            <a:ext cx="688563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 !</a:t>
            </a:r>
          </a:p>
        </p:txBody>
      </p:sp>
      <p:pic>
        <p:nvPicPr>
          <p:cNvPr id="16390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55888" y="3651250"/>
            <a:ext cx="1035050" cy="1473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1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86663" y="3644900"/>
            <a:ext cx="1508125" cy="1509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2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1613" y="2713038"/>
            <a:ext cx="1254125" cy="24415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3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48125" y="3646488"/>
            <a:ext cx="1433513" cy="1431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9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19813" y="3460750"/>
            <a:ext cx="874712" cy="15033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3075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3076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079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61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6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4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081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4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4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41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3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9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8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8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5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4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7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201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40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50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8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083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9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8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5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6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6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4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9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8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82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8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63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4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5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4" y="4069550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296" y="3309709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5" y="2535955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6" y="3158412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4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07" y="4238104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4" y="3948150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57" y="4133972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47" y="2689475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1" y="3071736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2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6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7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6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13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5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4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72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7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6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20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6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601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7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6" y="3092690"/>
                <a:ext cx="1943101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6" y="2821271"/>
                <a:ext cx="1738314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088" name="Группа 138"/>
            <p:cNvGrpSpPr/>
            <p:nvPr/>
          </p:nvGrpSpPr>
          <p:grpSpPr>
            <a:xfrm rot="1794830">
              <a:off x="7034919" y="5185843"/>
              <a:ext cx="1788611" cy="836276"/>
              <a:chOff x="2189659" y="3419050"/>
              <a:chExt cx="3246766" cy="1315638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31668" y="3430049"/>
                <a:ext cx="2380286" cy="1280998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074897" y="3604519"/>
                <a:ext cx="2331296" cy="1123682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59159" y="3931506"/>
                <a:ext cx="662791" cy="594303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386804" y="4073714"/>
                <a:ext cx="216129" cy="1423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07024" y="3861572"/>
                <a:ext cx="216127" cy="1423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09096" y="4221317"/>
                <a:ext cx="216129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59611" y="3534280"/>
                <a:ext cx="296816" cy="79906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191362" y="3489493"/>
                <a:ext cx="244946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31" y="4292211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2511" y="3787448"/>
                <a:ext cx="487009" cy="429496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01827" y="4295112"/>
                <a:ext cx="487007" cy="424502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3100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21231" y="2272400"/>
                  <a:ext cx="369818" cy="25969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09292" y="2337087"/>
                  <a:ext cx="144086" cy="1298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3101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9" y="2256741"/>
                  <a:ext cx="360215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76" y="2322416"/>
                  <a:ext cx="144086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6765" y="604316"/>
            <a:ext cx="7886057" cy="4585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altLang="ru-RU" sz="2000" b="1" i="1" dirty="0">
                <a:solidFill>
                  <a:srgbClr val="FF0000"/>
                </a:solidFill>
                <a:latin typeface="Comic Sans MS" pitchFamily="66" charset="0"/>
              </a:rPr>
              <a:t>Цель проекта: </a:t>
            </a:r>
          </a:p>
          <a:p>
            <a:r>
              <a:rPr lang="ru-RU" altLang="ru-RU" b="1" dirty="0">
                <a:solidFill>
                  <a:srgbClr val="FF0000"/>
                </a:solidFill>
              </a:rPr>
              <a:t>   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Формирование экологической культуры у детей и родителей, создание условий для познавательного развития детей через </a:t>
            </a:r>
            <a:r>
              <a:rPr lang="ru-RU" altLang="ru-RU" sz="1600" dirty="0" err="1">
                <a:solidFill>
                  <a:srgbClr val="002060"/>
                </a:solidFill>
                <a:latin typeface="Comic Sans MS" pitchFamily="66" charset="0"/>
              </a:rPr>
              <a:t>проектно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 – исследовательскую деятельность. </a:t>
            </a:r>
          </a:p>
          <a:p>
            <a:endParaRPr lang="ru-RU" altLang="ru-RU" sz="2000" i="1" dirty="0"/>
          </a:p>
          <a:p>
            <a:r>
              <a:rPr lang="ru-RU" altLang="ru-RU" sz="2000" b="1" i="1" dirty="0">
                <a:solidFill>
                  <a:srgbClr val="FF0000"/>
                </a:solidFill>
                <a:latin typeface="Comic Sans MS" pitchFamily="66" charset="0"/>
              </a:rPr>
              <a:t>Задачи проекта:</a:t>
            </a:r>
          </a:p>
          <a:p>
            <a:r>
              <a:rPr lang="ru-RU" altLang="ru-RU" dirty="0">
                <a:solidFill>
                  <a:srgbClr val="002060"/>
                </a:solidFill>
                <a:latin typeface="Comic Sans MS" pitchFamily="66" charset="0"/>
              </a:rPr>
              <a:t>•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Формировать у детей знания о росте и потребности растений и пользе;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• Формировать умения наблюдать, ухаживать за огородными культурами;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• Развивать любознательность, интерес к исследовательской деятельности, экспериментированию;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• Воспитывать бережное и заботливое отношение к растениям;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• Формировать партнерские взаимоотношения между педагогом, детьми и родителями.</a:t>
            </a:r>
          </a:p>
          <a:p>
            <a:endParaRPr lang="ru-RU" altLang="ru-RU" dirty="0"/>
          </a:p>
          <a:p>
            <a:r>
              <a:rPr lang="ru-RU" altLang="ru-RU" b="1" dirty="0">
                <a:solidFill>
                  <a:srgbClr val="FF0000"/>
                </a:solidFill>
                <a:latin typeface="Comic Sans MS" pitchFamily="66" charset="0"/>
              </a:rPr>
              <a:t>Продолжительность проекта:</a:t>
            </a:r>
            <a:r>
              <a:rPr lang="ru-RU" altLang="ru-RU" dirty="0">
                <a:latin typeface="Comic Sans MS" pitchFamily="66" charset="0"/>
              </a:rPr>
              <a:t> 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Краткосрочный март-апрель 2026г.</a:t>
            </a:r>
            <a:br>
              <a:rPr lang="ru-RU" altLang="ru-RU" sz="1600" dirty="0">
                <a:solidFill>
                  <a:srgbClr val="002060"/>
                </a:solidFill>
                <a:latin typeface="Calibri" pitchFamily="34" charset="0"/>
              </a:rPr>
            </a:br>
            <a:endParaRPr lang="ru-RU" alt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4099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476375" y="346075"/>
            <a:ext cx="7429500" cy="45858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latin typeface="Comic Sans MS" pitchFamily="66" charset="0"/>
              </a:rPr>
              <a:t>Этапы реализации проекта</a:t>
            </a:r>
          </a:p>
          <a:p>
            <a:r>
              <a:rPr lang="en-US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ru-RU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 Подготовительный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1.Определение цели и задач проекта.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2.Анализ имеющихся условий в группе, детском саду.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3.Сбор информационного материала о растениях (загадки, поговорки, стихотворения)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4</a:t>
            </a:r>
            <a:r>
              <a:rPr lang="en-US" altLang="ru-RU" sz="16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 Создание условий для организации работы в огороде на окне.</a:t>
            </a:r>
          </a:p>
          <a:p>
            <a:r>
              <a:rPr lang="en-US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II </a:t>
            </a:r>
            <a:r>
              <a:rPr lang="ru-RU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Основной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1. Рассматривание и посадка лука, перца, помидор .Цветов – гвоздика ,</a:t>
            </a:r>
            <a:r>
              <a:rPr lang="ru-RU" altLang="ru-RU" sz="1600" dirty="0" err="1">
                <a:solidFill>
                  <a:srgbClr val="002060"/>
                </a:solidFill>
                <a:latin typeface="Comic Sans MS" pitchFamily="66" charset="0"/>
              </a:rPr>
              <a:t>эустома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 и бархатцы.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2. Исследовательская и практическая деятельность детей по изучению особенностей выращивания овощей: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- подготовка почвы, приобретение семян, посадка, полив, рыхление;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- оформление огорода на окне;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- наблюдение за растениями;</a:t>
            </a:r>
          </a:p>
          <a:p>
            <a:r>
              <a:rPr lang="en-US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III</a:t>
            </a:r>
            <a:r>
              <a:rPr lang="ru-RU" altLang="ru-RU" sz="1600" b="1" u="sng" dirty="0">
                <a:solidFill>
                  <a:srgbClr val="002060"/>
                </a:solidFill>
                <a:latin typeface="Comic Sans MS" pitchFamily="66" charset="0"/>
              </a:rPr>
              <a:t> Заключительный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1.Анализ полученных результатов.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2.Презентация проекта «Огород на окне».</a:t>
            </a:r>
          </a:p>
        </p:txBody>
      </p:sp>
      <p:grpSp>
        <p:nvGrpSpPr>
          <p:cNvPr id="4101" name="Группа 23"/>
          <p:cNvGrpSpPr/>
          <p:nvPr/>
        </p:nvGrpSpPr>
        <p:grpSpPr>
          <a:xfrm>
            <a:off x="26988" y="487521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410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7" y="3288825"/>
                <a:ext cx="716651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0" y="2536073"/>
                <a:ext cx="490341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4" y="3011497"/>
                <a:ext cx="447234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3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4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6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4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17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1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6" y="4120818"/>
                <a:ext cx="522671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07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4" y="4144587"/>
                <a:ext cx="953738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0" y="4200055"/>
                <a:ext cx="727427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410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38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400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39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6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3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6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8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6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5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6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5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6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410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5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4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1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2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2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2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86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5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0" y="3949930"/>
                <a:ext cx="458601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5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4" y="2959462"/>
                <a:ext cx="458601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8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4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9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1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5" y="3983730"/>
                <a:ext cx="817344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41" y="3406003"/>
                <a:ext cx="715665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8"/>
                <a:ext cx="488844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8" y="3068931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3" y="2651601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700" y="4343442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2" y="4305784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5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70" y="3578861"/>
                <a:ext cx="684379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2" y="3365271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8" y="3881142"/>
                <a:ext cx="512306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6" y="3886876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2" y="4060699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4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60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8"/>
                <a:ext cx="965955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3" y="4266845"/>
                <a:ext cx="731308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3" y="4058230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1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1"/>
                <a:ext cx="818446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3"/>
                <a:ext cx="444926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5"/>
                <a:ext cx="1027181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81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5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6"/>
                <a:ext cx="280138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3"/>
                <a:ext cx="961266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62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72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1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3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2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9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2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1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0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86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5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8" y="3944380"/>
                <a:ext cx="458601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3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2" y="2961838"/>
                <a:ext cx="458601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6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2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7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олилиния 53"/>
            <p:cNvSpPr/>
            <p:nvPr/>
          </p:nvSpPr>
          <p:spPr bwMode="auto">
            <a:xfrm>
              <a:off x="6927852" y="5413585"/>
              <a:ext cx="1738313" cy="1444393"/>
            </a:xfrm>
            <a:custGeom>
              <a:avLst/>
              <a:gdLst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  <a:gd name="connsiteX5" fmla="*/ 1828309 w 1828309"/>
                <a:gd name="connsiteY5" fmla="*/ 1368176 h 1772816"/>
                <a:gd name="connsiteX6" fmla="*/ 904875 w 911903"/>
                <a:gd name="connsiteY6" fmla="*/ 371475 h 371475"/>
                <a:gd name="connsiteX7" fmla="*/ 904875 w 911903"/>
                <a:gd name="connsiteY7" fmla="*/ 371475 h 371475"/>
                <a:gd name="connsiteX8" fmla="*/ 904875 w 911903"/>
                <a:gd name="connsiteY8" fmla="*/ 371475 h 371475"/>
                <a:gd name="connsiteX9" fmla="*/ 904875 w 911903"/>
                <a:gd name="connsiteY9" fmla="*/ 371475 h 371475"/>
                <a:gd name="connsiteX10" fmla="*/ 904875 w 911903"/>
                <a:gd name="connsiteY10" fmla="*/ 371475 h 371475"/>
                <a:gd name="connsiteX11" fmla="*/ 904875 w 911903"/>
                <a:gd name="connsiteY11" fmla="*/ 371475 h 371475"/>
                <a:gd name="connsiteX12" fmla="*/ 904875 w 911903"/>
                <a:gd name="connsiteY12" fmla="*/ 371475 h 371475"/>
                <a:gd name="connsiteX13" fmla="*/ 904875 w 911903"/>
                <a:gd name="connsiteY13" fmla="*/ 371475 h 371475"/>
                <a:gd name="connsiteX14" fmla="*/ 904875 w 911903"/>
                <a:gd name="connsiteY14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38988" y="5718175"/>
            <a:ext cx="1023937" cy="7445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03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2924175"/>
            <a:ext cx="1417638" cy="20177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5123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277496" y="295286"/>
            <a:ext cx="7548479" cy="4862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altLang="ru-RU" sz="2000" b="1" i="1" dirty="0">
                <a:solidFill>
                  <a:srgbClr val="FF0000"/>
                </a:solidFill>
                <a:latin typeface="Comic Sans MS" pitchFamily="66" charset="0"/>
              </a:rPr>
              <a:t>Актуальность проекта:</a:t>
            </a:r>
          </a:p>
          <a:p>
            <a:r>
              <a:rPr lang="ru-RU" altLang="ru-RU" sz="16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    Многие родители не подозревают, что вызвать интерес ребенка к живой природе можно, лишь научив его наблюдать за растением, его развитием. Интерес детей к </a:t>
            </a:r>
            <a:r>
              <a:rPr lang="ru-RU" altLang="ru-RU" sz="1600" dirty="0" err="1">
                <a:solidFill>
                  <a:srgbClr val="002060"/>
                </a:solidFill>
                <a:latin typeface="Comic Sans MS" pitchFamily="66" charset="0"/>
              </a:rPr>
              <a:t>позновательно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 – исследовательской деятельности в дошкольном возрасте недостаточно развит. Исследовательская, поисковая активность – естественное состояние ребенка, он настроен на познание. Только с помощью взрослых ребенок может понять, что жизнь растения зависит от наличия тепла, света и хорошей почвы. Чтобы удовлетворить детскую любознательность, привить первые навыки активности и самостоятельности мышления, мы создали условия для поисково-исследовательской деятельности детей. Ознакомление с ростом и развитием растений можно осуществлять в зимне-весенний период</a:t>
            </a:r>
            <a:r>
              <a:rPr lang="ru-RU" altLang="ru-RU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выращивая в помещении детского сада различные культуры из семян и луковиц, используя для этого огород на окне. Так же ознакомлять с пользой витаминов в  овощах и фруктах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   </a:t>
            </a:r>
          </a:p>
          <a:p>
            <a:r>
              <a:rPr lang="ru-RU" altLang="ru-RU" sz="1600" dirty="0">
                <a:solidFill>
                  <a:srgbClr val="002060"/>
                </a:solidFill>
                <a:latin typeface="Comic Sans MS" pitchFamily="66" charset="0"/>
              </a:rPr>
              <a:t>Таким образом, решаются задачи познавательно-исследовательского, социально-личностного, эстетического развития ребенка.</a:t>
            </a:r>
          </a:p>
        </p:txBody>
      </p:sp>
      <p:grpSp>
        <p:nvGrpSpPr>
          <p:cNvPr id="5125" name="Группа 23"/>
          <p:cNvGrpSpPr/>
          <p:nvPr/>
        </p:nvGrpSpPr>
        <p:grpSpPr>
          <a:xfrm>
            <a:off x="26988" y="487521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5130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7" y="3288825"/>
                <a:ext cx="716651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0" y="2536073"/>
                <a:ext cx="490341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4" y="3011497"/>
                <a:ext cx="447234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3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4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6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4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17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1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6" y="4120818"/>
                <a:ext cx="522671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07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4" y="4144587"/>
                <a:ext cx="953738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0" y="4200055"/>
                <a:ext cx="727427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5132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38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400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39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6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3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6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8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6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5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6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5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6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5134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5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4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1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2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2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2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86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5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0" y="3949930"/>
                <a:ext cx="458601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5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4" y="2959462"/>
                <a:ext cx="458601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8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4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9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135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5" y="3983730"/>
                <a:ext cx="817344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41" y="3406003"/>
                <a:ext cx="715665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8"/>
                <a:ext cx="488844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8" y="3068931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3" y="2651601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700" y="4343442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2" y="4305784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5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70" y="3578861"/>
                <a:ext cx="684379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2" y="3365271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8" y="3881142"/>
                <a:ext cx="512306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6" y="3886876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2" y="4060699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4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60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8"/>
                <a:ext cx="965955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3" y="4266845"/>
                <a:ext cx="731308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3" y="4058230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136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1"/>
                <a:ext cx="818446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3"/>
                <a:ext cx="444926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5"/>
                <a:ext cx="1027181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81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5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6"/>
                <a:ext cx="280138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3"/>
                <a:ext cx="961266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62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72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137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3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2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9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2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1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0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86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5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8" y="3944380"/>
                <a:ext cx="458601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3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2" y="2961838"/>
                <a:ext cx="458601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6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2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7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4" name="Полилиния 53"/>
            <p:cNvSpPr/>
            <p:nvPr/>
          </p:nvSpPr>
          <p:spPr bwMode="auto">
            <a:xfrm>
              <a:off x="6927852" y="5413585"/>
              <a:ext cx="1738313" cy="1444393"/>
            </a:xfrm>
            <a:custGeom>
              <a:avLst/>
              <a:gdLst>
                <a:gd name="connsiteX0" fmla="*/ 668166 w 1738575"/>
                <a:gd name="connsiteY0" fmla="*/ 1444187 h 1444187"/>
                <a:gd name="connsiteX1" fmla="*/ 10383 w 1738575"/>
                <a:gd name="connsiteY1" fmla="*/ 175452 h 1444187"/>
                <a:gd name="connsiteX2" fmla="*/ 730463 w 1738575"/>
                <a:gd name="connsiteY2" fmla="*/ 391476 h 1444187"/>
                <a:gd name="connsiteX3" fmla="*/ 1234519 w 1738575"/>
                <a:gd name="connsiteY3" fmla="*/ 535491 h 1444187"/>
                <a:gd name="connsiteX4" fmla="*/ 1738575 w 1738575"/>
                <a:gd name="connsiteY4" fmla="*/ 1039547 h 1444187"/>
                <a:gd name="connsiteX5" fmla="*/ 1828309 w 1828309"/>
                <a:gd name="connsiteY5" fmla="*/ 1368176 h 1772816"/>
                <a:gd name="connsiteX6" fmla="*/ 904875 w 911903"/>
                <a:gd name="connsiteY6" fmla="*/ 371475 h 371475"/>
                <a:gd name="connsiteX7" fmla="*/ 904875 w 911903"/>
                <a:gd name="connsiteY7" fmla="*/ 371475 h 371475"/>
                <a:gd name="connsiteX8" fmla="*/ 904875 w 911903"/>
                <a:gd name="connsiteY8" fmla="*/ 371475 h 371475"/>
                <a:gd name="connsiteX9" fmla="*/ 904875 w 911903"/>
                <a:gd name="connsiteY9" fmla="*/ 371475 h 371475"/>
                <a:gd name="connsiteX10" fmla="*/ 904875 w 911903"/>
                <a:gd name="connsiteY10" fmla="*/ 371475 h 371475"/>
                <a:gd name="connsiteX11" fmla="*/ 904875 w 911903"/>
                <a:gd name="connsiteY11" fmla="*/ 371475 h 371475"/>
                <a:gd name="connsiteX12" fmla="*/ 904875 w 911903"/>
                <a:gd name="connsiteY12" fmla="*/ 371475 h 371475"/>
                <a:gd name="connsiteX13" fmla="*/ 904875 w 911903"/>
                <a:gd name="connsiteY13" fmla="*/ 371475 h 371475"/>
                <a:gd name="connsiteX14" fmla="*/ 904875 w 911903"/>
                <a:gd name="connsiteY14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575" h="1444187">
                  <a:moveTo>
                    <a:pt x="668166" y="1444187"/>
                  </a:moveTo>
                  <a:cubicBezTo>
                    <a:pt x="531128" y="1179867"/>
                    <a:pt x="0" y="350904"/>
                    <a:pt x="10383" y="175452"/>
                  </a:cubicBezTo>
                  <a:cubicBezTo>
                    <a:pt x="20766" y="0"/>
                    <a:pt x="526440" y="331470"/>
                    <a:pt x="730463" y="391476"/>
                  </a:cubicBezTo>
                  <a:cubicBezTo>
                    <a:pt x="934486" y="451482"/>
                    <a:pt x="1065922" y="428558"/>
                    <a:pt x="1234519" y="535491"/>
                  </a:cubicBezTo>
                  <a:cubicBezTo>
                    <a:pt x="1390118" y="777808"/>
                    <a:pt x="1692935" y="989938"/>
                    <a:pt x="1738575" y="1039547"/>
                  </a:cubicBezTo>
                </a:path>
              </a:pathLst>
            </a:custGeom>
            <a:ln w="19050">
              <a:solidFill>
                <a:srgbClr val="004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38988" y="5718175"/>
            <a:ext cx="1023937" cy="7445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5588" y="3429000"/>
            <a:ext cx="857250" cy="16652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 rot="2398726">
            <a:off x="7993063" y="4724400"/>
            <a:ext cx="579437" cy="9953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6147" name="Группа 5"/>
          <p:cNvGrpSpPr/>
          <p:nvPr/>
        </p:nvGrpSpPr>
        <p:grpSpPr>
          <a:xfrm>
            <a:off x="1322388" y="-315913"/>
            <a:ext cx="8020050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6148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3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3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156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1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61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6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2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6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24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6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5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2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89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80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6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400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4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2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4001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9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6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3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3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158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6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4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8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4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4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41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3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9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8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8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5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2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4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7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201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40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50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8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8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3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6160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63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9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8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75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13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40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1003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16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96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17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34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56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34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9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13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8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82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8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63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1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2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4" y="4069550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296" y="3309709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5" y="2535955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6" y="3158412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1" y="2787744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07" y="4238104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2" y="4308028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2" y="3330783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88" y="3460390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6" y="3493979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78" y="3827372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2" y="3905839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4" y="3948150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57" y="4133972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47" y="2689475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1" y="3071736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097" y="4232472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4" y="4250507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48" y="4090725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3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901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6007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26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13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52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8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41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55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34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56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72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94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72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17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52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36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20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26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601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4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6" y="3092690"/>
                <a:ext cx="1943101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6" y="2821271"/>
                <a:ext cx="1738314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65" name="Группа 138"/>
            <p:cNvGrpSpPr/>
            <p:nvPr/>
          </p:nvGrpSpPr>
          <p:grpSpPr>
            <a:xfrm rot="1794830">
              <a:off x="7034919" y="5185843"/>
              <a:ext cx="1788612" cy="836277"/>
              <a:chOff x="2189659" y="3419049"/>
              <a:chExt cx="3246767" cy="1315639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31668" y="3430049"/>
                <a:ext cx="2380285" cy="1280998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074897" y="3604518"/>
                <a:ext cx="2331295" cy="1123682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59159" y="3931505"/>
                <a:ext cx="662791" cy="594303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386803" y="4073714"/>
                <a:ext cx="216129" cy="1423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07023" y="3861571"/>
                <a:ext cx="216127" cy="1423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09095" y="4221316"/>
                <a:ext cx="216129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59610" y="3534280"/>
                <a:ext cx="296816" cy="79906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191361" y="3489493"/>
                <a:ext cx="244946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30" y="429221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2511" y="3787447"/>
                <a:ext cx="487008" cy="429496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01827" y="4295111"/>
                <a:ext cx="487007" cy="424502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6177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21231" y="2272400"/>
                  <a:ext cx="369818" cy="25969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09292" y="2337087"/>
                  <a:ext cx="144086" cy="12984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6178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8" y="2256738"/>
                  <a:ext cx="360215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74" y="2322412"/>
                  <a:ext cx="144086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10200" y="11061700"/>
            <a:ext cx="46634400" cy="34975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9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-1898095">
            <a:off x="327025" y="3683000"/>
            <a:ext cx="1736725" cy="17367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771650" y="228600"/>
            <a:ext cx="6484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Comic Sans MS" pitchFamily="66" charset="0"/>
              </a:rPr>
              <a:t>Юные огородники.</a:t>
            </a:r>
          </a:p>
        </p:txBody>
      </p:sp>
      <p:sp>
        <p:nvSpPr>
          <p:cNvPr id="6154" name="Прямоугольник 6"/>
          <p:cNvSpPr>
            <a:spLocks noChangeArrowheads="1"/>
          </p:cNvSpPr>
          <p:nvPr/>
        </p:nvSpPr>
        <p:spPr bwMode="auto">
          <a:xfrm>
            <a:off x="2534636" y="4224776"/>
            <a:ext cx="4572000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Мы - ребята молодцы!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Любим мы трудиться.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Вот посадим огород.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Будем им гордиться!</a:t>
            </a:r>
          </a:p>
          <a:p>
            <a:pPr algn="ctr"/>
            <a:endParaRPr lang="ru-RU" alt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67AA31-9523-E5D4-8A62-7B71D19A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84" y="887715"/>
            <a:ext cx="4987161" cy="326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8195" name="Группа 5"/>
          <p:cNvGrpSpPr/>
          <p:nvPr/>
        </p:nvGrpSpPr>
        <p:grpSpPr>
          <a:xfrm>
            <a:off x="2974975" y="-82550"/>
            <a:ext cx="4664075" cy="1946275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8196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8201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8203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8205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06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07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08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09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10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8222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8223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8198" name="TextBox 31"/>
          <p:cNvSpPr txBox="1">
            <a:spLocks noChangeArrowheads="1"/>
          </p:cNvSpPr>
          <p:nvPr/>
        </p:nvSpPr>
        <p:spPr bwMode="auto">
          <a:xfrm>
            <a:off x="5435600" y="836613"/>
            <a:ext cx="3406775" cy="1225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1600" b="1" i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Посадили лук мы в плошки.</a:t>
            </a:r>
            <a:endParaRPr lang="ru-RU" altLang="ru-RU" sz="160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600" b="1" i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Поместили на окошке,</a:t>
            </a:r>
            <a:endParaRPr lang="ru-RU" altLang="ru-RU" sz="160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600" b="1" i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Только солнышко пригрело,</a:t>
            </a:r>
            <a:endParaRPr lang="ru-RU" altLang="ru-RU" sz="160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600" b="1" i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Лук пустил большие стрелы.</a:t>
            </a:r>
            <a:endParaRPr lang="ru-RU" altLang="ru-RU" sz="160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9372B2-8A33-101C-0F8E-E95C5081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94" y="373856"/>
            <a:ext cx="3596878" cy="47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9219" name="Группа 5"/>
          <p:cNvGrpSpPr/>
          <p:nvPr/>
        </p:nvGrpSpPr>
        <p:grpSpPr>
          <a:xfrm>
            <a:off x="900113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9220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9224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9226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9228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29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30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31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32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33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9245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246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476375" y="103188"/>
            <a:ext cx="6367463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Comic Sans MS" pitchFamily="66" charset="0"/>
              </a:rPr>
              <a:t>Наш огород он на радость</a:t>
            </a:r>
          </a:p>
          <a:p>
            <a:pPr algn="ctr"/>
            <a:r>
              <a:rPr lang="ru-RU" altLang="ru-RU" sz="2800" b="1">
                <a:solidFill>
                  <a:srgbClr val="002060"/>
                </a:solidFill>
                <a:latin typeface="Comic Sans MS" pitchFamily="66" charset="0"/>
              </a:rPr>
              <a:t> всем растет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4C1DE9-E928-BFE1-5A0A-6DD817DB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62" y="1140540"/>
            <a:ext cx="5255487" cy="39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0243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10244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0275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0277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10279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0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1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2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3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284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10296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0297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245" name="Группа 6"/>
          <p:cNvGrpSpPr/>
          <p:nvPr/>
        </p:nvGrpSpPr>
        <p:grpSpPr>
          <a:xfrm>
            <a:off x="2268538" y="6021388"/>
            <a:ext cx="1079500" cy="674687"/>
            <a:chOff x="3451433" y="2533423"/>
            <a:chExt cx="2564605" cy="2516300"/>
          </a:xfrm>
        </p:grpSpPr>
        <p:sp>
          <p:nvSpPr>
            <p:cNvPr id="183" name="Полилиния 7"/>
            <p:cNvSpPr/>
            <p:nvPr/>
          </p:nvSpPr>
          <p:spPr>
            <a:xfrm rot="1952823">
              <a:off x="5197626" y="3930711"/>
              <a:ext cx="818412" cy="248670"/>
            </a:xfrm>
            <a:custGeom>
              <a:avLst/>
              <a:gdLst>
                <a:gd name="connsiteX0" fmla="*/ 0 w 996294"/>
                <a:gd name="connsiteY0" fmla="*/ 72301 h 253604"/>
                <a:gd name="connsiteX1" fmla="*/ 464313 w 996294"/>
                <a:gd name="connsiteY1" fmla="*/ 0 h 253604"/>
                <a:gd name="connsiteX2" fmla="*/ 996292 w 996294"/>
                <a:gd name="connsiteY2" fmla="*/ 148537 h 253604"/>
                <a:gd name="connsiteX3" fmla="*/ 922314 w 996294"/>
                <a:gd name="connsiteY3" fmla="*/ 187276 h 253604"/>
                <a:gd name="connsiteX4" fmla="*/ 20450 w 996294"/>
                <a:gd name="connsiteY4" fmla="*/ 232439 h 253604"/>
                <a:gd name="connsiteX5" fmla="*/ 0 w 996294"/>
                <a:gd name="connsiteY5" fmla="*/ 72301 h 25360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294" h="253604">
                  <a:moveTo>
                    <a:pt x="0" y="72301"/>
                  </a:moveTo>
                  <a:lnTo>
                    <a:pt x="464313" y="0"/>
                  </a:lnTo>
                  <a:cubicBezTo>
                    <a:pt x="917117" y="34458"/>
                    <a:pt x="996294" y="18960"/>
                    <a:pt x="996292" y="148537"/>
                  </a:cubicBezTo>
                  <a:cubicBezTo>
                    <a:pt x="913801" y="253604"/>
                    <a:pt x="901367" y="133406"/>
                    <a:pt x="922314" y="187276"/>
                  </a:cubicBezTo>
                  <a:cubicBezTo>
                    <a:pt x="737776" y="204184"/>
                    <a:pt x="300070" y="221992"/>
                    <a:pt x="20450" y="232439"/>
                  </a:cubicBezTo>
                  <a:lnTo>
                    <a:pt x="0" y="723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4" name="Полилиния 8"/>
            <p:cNvSpPr/>
            <p:nvPr/>
          </p:nvSpPr>
          <p:spPr>
            <a:xfrm rot="1952823">
              <a:off x="5269285" y="3285351"/>
              <a:ext cx="712808" cy="633518"/>
            </a:xfrm>
            <a:custGeom>
              <a:avLst/>
              <a:gdLst>
                <a:gd name="connsiteX0" fmla="*/ 0 w 869692"/>
                <a:gd name="connsiteY0" fmla="*/ 508795 h 630194"/>
                <a:gd name="connsiteX1" fmla="*/ 645345 w 869692"/>
                <a:gd name="connsiteY1" fmla="*/ 0 h 630194"/>
                <a:gd name="connsiteX2" fmla="*/ 860964 w 869692"/>
                <a:gd name="connsiteY2" fmla="*/ 143357 h 630194"/>
                <a:gd name="connsiteX3" fmla="*/ 94430 w 869692"/>
                <a:gd name="connsiteY3" fmla="*/ 630194 h 630194"/>
                <a:gd name="connsiteX4" fmla="*/ 0 w 869692"/>
                <a:gd name="connsiteY4" fmla="*/ 508795 h 630194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692" h="630194">
                  <a:moveTo>
                    <a:pt x="0" y="508795"/>
                  </a:moveTo>
                  <a:lnTo>
                    <a:pt x="645345" y="0"/>
                  </a:lnTo>
                  <a:cubicBezTo>
                    <a:pt x="857346" y="5985"/>
                    <a:pt x="869691" y="17805"/>
                    <a:pt x="860964" y="143357"/>
                  </a:cubicBezTo>
                  <a:cubicBezTo>
                    <a:pt x="708616" y="297271"/>
                    <a:pt x="250253" y="562831"/>
                    <a:pt x="94430" y="630194"/>
                  </a:cubicBezTo>
                  <a:lnTo>
                    <a:pt x="0" y="50879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5" name="Полилиния 9"/>
            <p:cNvSpPr/>
            <p:nvPr/>
          </p:nvSpPr>
          <p:spPr>
            <a:xfrm rot="1952823">
              <a:off x="4805392" y="2533423"/>
              <a:ext cx="486522" cy="864424"/>
            </a:xfrm>
            <a:custGeom>
              <a:avLst/>
              <a:gdLst>
                <a:gd name="connsiteX0" fmla="*/ 359557 w 593519"/>
                <a:gd name="connsiteY0" fmla="*/ 863667 h 863667"/>
                <a:gd name="connsiteX1" fmla="*/ 210086 w 593519"/>
                <a:gd name="connsiteY1" fmla="*/ 2279 h 863667"/>
                <a:gd name="connsiteX2" fmla="*/ 452469 w 593519"/>
                <a:gd name="connsiteY2" fmla="*/ 46198 h 863667"/>
                <a:gd name="connsiteX3" fmla="*/ 470905 w 593519"/>
                <a:gd name="connsiteY3" fmla="*/ 839505 h 863667"/>
                <a:gd name="connsiteX4" fmla="*/ 359557 w 593519"/>
                <a:gd name="connsiteY4" fmla="*/ 863667 h 86366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519" h="863667">
                  <a:moveTo>
                    <a:pt x="359557" y="863667"/>
                  </a:moveTo>
                  <a:cubicBezTo>
                    <a:pt x="159553" y="685270"/>
                    <a:pt x="0" y="245843"/>
                    <a:pt x="210086" y="2279"/>
                  </a:cubicBezTo>
                  <a:cubicBezTo>
                    <a:pt x="257869" y="135889"/>
                    <a:pt x="266762" y="0"/>
                    <a:pt x="452469" y="46198"/>
                  </a:cubicBezTo>
                  <a:cubicBezTo>
                    <a:pt x="297858" y="285123"/>
                    <a:pt x="593519" y="550873"/>
                    <a:pt x="470905" y="839505"/>
                  </a:cubicBezTo>
                  <a:lnTo>
                    <a:pt x="359557" y="8636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6" name="Полилиния 10"/>
            <p:cNvSpPr/>
            <p:nvPr/>
          </p:nvSpPr>
          <p:spPr>
            <a:xfrm rot="1952823">
              <a:off x="5050540" y="3012999"/>
              <a:ext cx="445034" cy="532864"/>
            </a:xfrm>
            <a:custGeom>
              <a:avLst/>
              <a:gdLst>
                <a:gd name="connsiteX0" fmla="*/ 0 w 542946"/>
                <a:gd name="connsiteY0" fmla="*/ 531692 h 531692"/>
                <a:gd name="connsiteX1" fmla="*/ 300563 w 542946"/>
                <a:gd name="connsiteY1" fmla="*/ 2197 h 531692"/>
                <a:gd name="connsiteX2" fmla="*/ 542946 w 542946"/>
                <a:gd name="connsiteY2" fmla="*/ 46116 h 531692"/>
                <a:gd name="connsiteX3" fmla="*/ 166747 w 542946"/>
                <a:gd name="connsiteY3" fmla="*/ 499391 h 531692"/>
                <a:gd name="connsiteX4" fmla="*/ 0 w 542946"/>
                <a:gd name="connsiteY4" fmla="*/ 531692 h 53169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46" h="531692">
                  <a:moveTo>
                    <a:pt x="0" y="531692"/>
                  </a:moveTo>
                  <a:cubicBezTo>
                    <a:pt x="130487" y="293761"/>
                    <a:pt x="90477" y="245761"/>
                    <a:pt x="300563" y="2197"/>
                  </a:cubicBezTo>
                  <a:cubicBezTo>
                    <a:pt x="432429" y="64300"/>
                    <a:pt x="386656" y="0"/>
                    <a:pt x="542946" y="46116"/>
                  </a:cubicBezTo>
                  <a:cubicBezTo>
                    <a:pt x="407587" y="191199"/>
                    <a:pt x="343869" y="346848"/>
                    <a:pt x="166747" y="499391"/>
                  </a:cubicBezTo>
                  <a:lnTo>
                    <a:pt x="0" y="5316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7" name="Полилиния 11"/>
            <p:cNvSpPr/>
            <p:nvPr/>
          </p:nvSpPr>
          <p:spPr>
            <a:xfrm rot="1952823">
              <a:off x="3825914" y="2715143"/>
              <a:ext cx="1016078" cy="592317"/>
            </a:xfrm>
            <a:custGeom>
              <a:avLst/>
              <a:gdLst>
                <a:gd name="connsiteX0" fmla="*/ 1184821 w 1238347"/>
                <a:gd name="connsiteY0" fmla="*/ 580889 h 592317"/>
                <a:gd name="connsiteX1" fmla="*/ 174389 w 1238347"/>
                <a:gd name="connsiteY1" fmla="*/ 84938 h 592317"/>
                <a:gd name="connsiteX2" fmla="*/ 248366 w 1238347"/>
                <a:gd name="connsiteY2" fmla="*/ 46198 h 592317"/>
                <a:gd name="connsiteX3" fmla="*/ 1238347 w 1238347"/>
                <a:gd name="connsiteY3" fmla="*/ 382011 h 592317"/>
                <a:gd name="connsiteX4" fmla="*/ 1184821 w 1238347"/>
                <a:gd name="connsiteY4" fmla="*/ 580889 h 59231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347" h="592317">
                  <a:moveTo>
                    <a:pt x="1184821" y="580889"/>
                  </a:moveTo>
                  <a:cubicBezTo>
                    <a:pt x="819206" y="592317"/>
                    <a:pt x="0" y="294124"/>
                    <a:pt x="174389" y="84938"/>
                  </a:cubicBezTo>
                  <a:cubicBezTo>
                    <a:pt x="308797" y="126830"/>
                    <a:pt x="62659" y="0"/>
                    <a:pt x="248366" y="46198"/>
                  </a:cubicBezTo>
                  <a:cubicBezTo>
                    <a:pt x="399700" y="115370"/>
                    <a:pt x="1115584" y="172635"/>
                    <a:pt x="1238347" y="382011"/>
                  </a:cubicBezTo>
                  <a:lnTo>
                    <a:pt x="1184821" y="5808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8" name="Полилиния 12"/>
            <p:cNvSpPr/>
            <p:nvPr/>
          </p:nvSpPr>
          <p:spPr>
            <a:xfrm rot="1952823">
              <a:off x="4013382" y="2628154"/>
              <a:ext cx="1025842" cy="597990"/>
            </a:xfrm>
            <a:custGeom>
              <a:avLst/>
              <a:gdLst>
                <a:gd name="connsiteX0" fmla="*/ 1073760 w 1247281"/>
                <a:gd name="connsiteY0" fmla="*/ 599189 h 599189"/>
                <a:gd name="connsiteX1" fmla="*/ 210086 w 1247281"/>
                <a:gd name="connsiteY1" fmla="*/ 84937 h 599189"/>
                <a:gd name="connsiteX2" fmla="*/ 284062 w 1247281"/>
                <a:gd name="connsiteY2" fmla="*/ 46198 h 599189"/>
                <a:gd name="connsiteX3" fmla="*/ 1247281 w 1247281"/>
                <a:gd name="connsiteY3" fmla="*/ 481450 h 599189"/>
                <a:gd name="connsiteX4" fmla="*/ 1073760 w 1247281"/>
                <a:gd name="connsiteY4" fmla="*/ 599189 h 599189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7281" h="599189">
                  <a:moveTo>
                    <a:pt x="1073760" y="599189"/>
                  </a:moveTo>
                  <a:cubicBezTo>
                    <a:pt x="873756" y="420792"/>
                    <a:pt x="0" y="328501"/>
                    <a:pt x="210086" y="84937"/>
                  </a:cubicBezTo>
                  <a:cubicBezTo>
                    <a:pt x="257869" y="218547"/>
                    <a:pt x="98355" y="0"/>
                    <a:pt x="284062" y="46198"/>
                  </a:cubicBezTo>
                  <a:cubicBezTo>
                    <a:pt x="517576" y="134134"/>
                    <a:pt x="1011608" y="260762"/>
                    <a:pt x="1247281" y="481450"/>
                  </a:cubicBezTo>
                  <a:lnTo>
                    <a:pt x="1073760" y="5991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9" name="Полилиния 13"/>
            <p:cNvSpPr/>
            <p:nvPr/>
          </p:nvSpPr>
          <p:spPr>
            <a:xfrm rot="1952823">
              <a:off x="4960024" y="4226746"/>
              <a:ext cx="954183" cy="414450"/>
            </a:xfrm>
            <a:custGeom>
              <a:avLst/>
              <a:gdLst>
                <a:gd name="connsiteX0" fmla="*/ 26765 w 1164702"/>
                <a:gd name="connsiteY0" fmla="*/ 0 h 414009"/>
                <a:gd name="connsiteX1" fmla="*/ 343124 w 1164702"/>
                <a:gd name="connsiteY1" fmla="*/ 5179 h 414009"/>
                <a:gd name="connsiteX2" fmla="*/ 1164700 w 1164702"/>
                <a:gd name="connsiteY2" fmla="*/ 258333 h 414009"/>
                <a:gd name="connsiteX3" fmla="*/ 1065469 w 1164702"/>
                <a:gd name="connsiteY3" fmla="*/ 296283 h 414009"/>
                <a:gd name="connsiteX4" fmla="*/ 0 w 1164702"/>
                <a:gd name="connsiteY4" fmla="*/ 99439 h 414009"/>
                <a:gd name="connsiteX5" fmla="*/ 26765 w 1164702"/>
                <a:gd name="connsiteY5" fmla="*/ 0 h 414009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414008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044522" y="242413"/>
                    <a:pt x="1065469" y="296283"/>
                  </a:cubicBezTo>
                  <a:cubicBezTo>
                    <a:pt x="761705" y="414009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0" name="Полилиния 14"/>
            <p:cNvSpPr/>
            <p:nvPr/>
          </p:nvSpPr>
          <p:spPr>
            <a:xfrm rot="1952823">
              <a:off x="4620591" y="4191222"/>
              <a:ext cx="648694" cy="858501"/>
            </a:xfrm>
            <a:custGeom>
              <a:avLst/>
              <a:gdLst>
                <a:gd name="connsiteX0" fmla="*/ 147955 w 791288"/>
                <a:gd name="connsiteY0" fmla="*/ 0 h 858741"/>
                <a:gd name="connsiteX1" fmla="*/ 687763 w 791288"/>
                <a:gd name="connsiteY1" fmla="*/ 827829 h 858741"/>
                <a:gd name="connsiteX2" fmla="*/ 0 w 791288"/>
                <a:gd name="connsiteY2" fmla="*/ 77479 h 858741"/>
                <a:gd name="connsiteX3" fmla="*/ 147955 w 791288"/>
                <a:gd name="connsiteY3" fmla="*/ 0 h 858741"/>
                <a:gd name="connsiteX4" fmla="*/ 147955 w 725091"/>
                <a:gd name="connsiteY4" fmla="*/ 0 h 984294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288" h="858741">
                  <a:moveTo>
                    <a:pt x="147955" y="0"/>
                  </a:moveTo>
                  <a:cubicBezTo>
                    <a:pt x="416023" y="65641"/>
                    <a:pt x="791287" y="636614"/>
                    <a:pt x="687763" y="827829"/>
                  </a:cubicBezTo>
                  <a:cubicBezTo>
                    <a:pt x="380850" y="858741"/>
                    <a:pt x="94428" y="198877"/>
                    <a:pt x="0" y="77479"/>
                  </a:cubicBezTo>
                  <a:lnTo>
                    <a:pt x="1479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27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1" name="Полилиния 15"/>
            <p:cNvSpPr/>
            <p:nvPr/>
          </p:nvSpPr>
          <p:spPr>
            <a:xfrm rot="1952823">
              <a:off x="3557034" y="3202461"/>
              <a:ext cx="1022069" cy="337482"/>
            </a:xfrm>
            <a:custGeom>
              <a:avLst/>
              <a:gdLst>
                <a:gd name="connsiteX0" fmla="*/ 1244660 w 1244660"/>
                <a:gd name="connsiteY0" fmla="*/ 166387 h 338077"/>
                <a:gd name="connsiteX1" fmla="*/ 174389 w 1244660"/>
                <a:gd name="connsiteY1" fmla="*/ 128891 h 338077"/>
                <a:gd name="connsiteX2" fmla="*/ 1224209 w 1244660"/>
                <a:gd name="connsiteY2" fmla="*/ 6249 h 338077"/>
                <a:gd name="connsiteX3" fmla="*/ 1244660 w 1244660"/>
                <a:gd name="connsiteY3" fmla="*/ 166387 h 338077"/>
                <a:gd name="connsiteX4" fmla="*/ 1244658 w 1271422"/>
                <a:gd name="connsiteY4" fmla="*/ 495649 h 667338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60" h="338077">
                  <a:moveTo>
                    <a:pt x="1244660" y="166387"/>
                  </a:moveTo>
                  <a:cubicBezTo>
                    <a:pt x="838820" y="286032"/>
                    <a:pt x="0" y="338077"/>
                    <a:pt x="174389" y="128891"/>
                  </a:cubicBezTo>
                  <a:cubicBezTo>
                    <a:pt x="435988" y="97540"/>
                    <a:pt x="1045831" y="0"/>
                    <a:pt x="1224209" y="6249"/>
                  </a:cubicBezTo>
                  <a:lnTo>
                    <a:pt x="1244660" y="1663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2" name="Полилиния 16"/>
            <p:cNvSpPr/>
            <p:nvPr/>
          </p:nvSpPr>
          <p:spPr>
            <a:xfrm rot="1952823">
              <a:off x="3670179" y="3462973"/>
              <a:ext cx="682636" cy="834822"/>
            </a:xfrm>
            <a:custGeom>
              <a:avLst/>
              <a:gdLst>
                <a:gd name="connsiteX0" fmla="*/ 832638 w 832638"/>
                <a:gd name="connsiteY0" fmla="*/ 177575 h 836592"/>
                <a:gd name="connsiteX1" fmla="*/ 160530 w 832638"/>
                <a:gd name="connsiteY1" fmla="*/ 785809 h 836592"/>
                <a:gd name="connsiteX2" fmla="*/ 140078 w 832638"/>
                <a:gd name="connsiteY2" fmla="*/ 625672 h 836592"/>
                <a:gd name="connsiteX3" fmla="*/ 664232 w 832638"/>
                <a:gd name="connsiteY3" fmla="*/ 94916 h 836592"/>
                <a:gd name="connsiteX4" fmla="*/ 738210 w 832638"/>
                <a:gd name="connsiteY4" fmla="*/ 56176 h 836592"/>
                <a:gd name="connsiteX5" fmla="*/ 832638 w 832638"/>
                <a:gd name="connsiteY5" fmla="*/ 177575 h 83659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638" h="836592">
                  <a:moveTo>
                    <a:pt x="832638" y="177575"/>
                  </a:moveTo>
                  <a:cubicBezTo>
                    <a:pt x="492908" y="711289"/>
                    <a:pt x="362058" y="722951"/>
                    <a:pt x="160530" y="785809"/>
                  </a:cubicBezTo>
                  <a:cubicBezTo>
                    <a:pt x="0" y="836592"/>
                    <a:pt x="94314" y="678701"/>
                    <a:pt x="140078" y="625672"/>
                  </a:cubicBezTo>
                  <a:cubicBezTo>
                    <a:pt x="230511" y="507118"/>
                    <a:pt x="473543" y="187217"/>
                    <a:pt x="664232" y="94916"/>
                  </a:cubicBezTo>
                  <a:cubicBezTo>
                    <a:pt x="763921" y="0"/>
                    <a:pt x="708756" y="28877"/>
                    <a:pt x="738210" y="56176"/>
                  </a:cubicBezTo>
                  <a:lnTo>
                    <a:pt x="832638" y="17757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3" name="Полилиния 17"/>
            <p:cNvSpPr/>
            <p:nvPr/>
          </p:nvSpPr>
          <p:spPr>
            <a:xfrm rot="1952823">
              <a:off x="3451433" y="3362322"/>
              <a:ext cx="1063557" cy="491417"/>
            </a:xfrm>
            <a:custGeom>
              <a:avLst/>
              <a:gdLst>
                <a:gd name="connsiteX0" fmla="*/ 1298187 w 1298187"/>
                <a:gd name="connsiteY0" fmla="*/ 121399 h 491966"/>
                <a:gd name="connsiteX1" fmla="*/ 174389 w 1298187"/>
                <a:gd name="connsiteY1" fmla="*/ 282780 h 491966"/>
                <a:gd name="connsiteX2" fmla="*/ 201152 w 1298187"/>
                <a:gd name="connsiteY2" fmla="*/ 183341 h 491966"/>
                <a:gd name="connsiteX3" fmla="*/ 1203758 w 1298187"/>
                <a:gd name="connsiteY3" fmla="*/ 0 h 491966"/>
                <a:gd name="connsiteX4" fmla="*/ 1298187 w 1298187"/>
                <a:gd name="connsiteY4" fmla="*/ 121399 h 491966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187" h="491966">
                  <a:moveTo>
                    <a:pt x="1298187" y="121399"/>
                  </a:moveTo>
                  <a:cubicBezTo>
                    <a:pt x="803976" y="347960"/>
                    <a:pt x="0" y="491966"/>
                    <a:pt x="174389" y="282780"/>
                  </a:cubicBezTo>
                  <a:cubicBezTo>
                    <a:pt x="200046" y="201106"/>
                    <a:pt x="169529" y="217634"/>
                    <a:pt x="201152" y="183341"/>
                  </a:cubicBezTo>
                  <a:cubicBezTo>
                    <a:pt x="416737" y="165141"/>
                    <a:pt x="886171" y="22960"/>
                    <a:pt x="1203758" y="0"/>
                  </a:cubicBezTo>
                  <a:lnTo>
                    <a:pt x="1298187" y="121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4" name="Полилиния 18"/>
            <p:cNvSpPr/>
            <p:nvPr/>
          </p:nvSpPr>
          <p:spPr>
            <a:xfrm rot="1952823">
              <a:off x="3904010" y="3764931"/>
              <a:ext cx="509148" cy="817058"/>
            </a:xfrm>
            <a:custGeom>
              <a:avLst/>
              <a:gdLst>
                <a:gd name="connsiteX0" fmla="*/ 550917 w 620517"/>
                <a:gd name="connsiteY0" fmla="*/ 82660 h 820083"/>
                <a:gd name="connsiteX1" fmla="*/ 168408 w 620517"/>
                <a:gd name="connsiteY1" fmla="*/ 795511 h 820083"/>
                <a:gd name="connsiteX2" fmla="*/ 0 w 620517"/>
                <a:gd name="connsiteY2" fmla="*/ 712853 h 820083"/>
                <a:gd name="connsiteX3" fmla="*/ 382513 w 620517"/>
                <a:gd name="connsiteY3" fmla="*/ 0 h 820083"/>
                <a:gd name="connsiteX4" fmla="*/ 550917 w 620517"/>
                <a:gd name="connsiteY4" fmla="*/ 82660 h 820083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517" h="820083">
                  <a:moveTo>
                    <a:pt x="550917" y="82660"/>
                  </a:moveTo>
                  <a:cubicBezTo>
                    <a:pt x="620517" y="225654"/>
                    <a:pt x="271932" y="604296"/>
                    <a:pt x="168408" y="795511"/>
                  </a:cubicBezTo>
                  <a:cubicBezTo>
                    <a:pt x="51316" y="748847"/>
                    <a:pt x="77898" y="820083"/>
                    <a:pt x="0" y="712853"/>
                  </a:cubicBezTo>
                  <a:cubicBezTo>
                    <a:pt x="4906" y="526646"/>
                    <a:pt x="303110" y="105541"/>
                    <a:pt x="382513" y="0"/>
                  </a:cubicBezTo>
                  <a:lnTo>
                    <a:pt x="550917" y="826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5" name="Полилиния 19"/>
            <p:cNvSpPr/>
            <p:nvPr/>
          </p:nvSpPr>
          <p:spPr>
            <a:xfrm rot="1952823">
              <a:off x="3968124" y="3824138"/>
              <a:ext cx="512921" cy="935472"/>
            </a:xfrm>
            <a:custGeom>
              <a:avLst/>
              <a:gdLst>
                <a:gd name="connsiteX0" fmla="*/ 557228 w 626828"/>
                <a:gd name="connsiteY0" fmla="*/ 0 h 932648"/>
                <a:gd name="connsiteX1" fmla="*/ 195170 w 626828"/>
                <a:gd name="connsiteY1" fmla="*/ 872990 h 932648"/>
                <a:gd name="connsiteX2" fmla="*/ 0 w 626828"/>
                <a:gd name="connsiteY2" fmla="*/ 889772 h 932648"/>
                <a:gd name="connsiteX3" fmla="*/ 409275 w 626828"/>
                <a:gd name="connsiteY3" fmla="*/ 77480 h 932648"/>
                <a:gd name="connsiteX4" fmla="*/ 557228 w 626828"/>
                <a:gd name="connsiteY4" fmla="*/ 0 h 932648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828" h="932648">
                  <a:moveTo>
                    <a:pt x="557228" y="0"/>
                  </a:moveTo>
                  <a:cubicBezTo>
                    <a:pt x="626828" y="142994"/>
                    <a:pt x="298694" y="681775"/>
                    <a:pt x="195170" y="872990"/>
                  </a:cubicBezTo>
                  <a:cubicBezTo>
                    <a:pt x="140971" y="932648"/>
                    <a:pt x="181426" y="835707"/>
                    <a:pt x="0" y="889772"/>
                  </a:cubicBezTo>
                  <a:cubicBezTo>
                    <a:pt x="65283" y="656766"/>
                    <a:pt x="329872" y="183021"/>
                    <a:pt x="409275" y="77480"/>
                  </a:cubicBezTo>
                  <a:lnTo>
                    <a:pt x="5572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6" name="Полилиния 20"/>
            <p:cNvSpPr/>
            <p:nvPr/>
          </p:nvSpPr>
          <p:spPr>
            <a:xfrm rot="1952823">
              <a:off x="4183100" y="3948471"/>
              <a:ext cx="463891" cy="1000602"/>
            </a:xfrm>
            <a:custGeom>
              <a:avLst/>
              <a:gdLst>
                <a:gd name="connsiteX0" fmla="*/ 464241 w 562277"/>
                <a:gd name="connsiteY0" fmla="*/ 0 h 1002470"/>
                <a:gd name="connsiteX1" fmla="*/ 227250 w 562277"/>
                <a:gd name="connsiteY1" fmla="*/ 942812 h 1002470"/>
                <a:gd name="connsiteX2" fmla="*/ 32081 w 562277"/>
                <a:gd name="connsiteY2" fmla="*/ 959592 h 1002470"/>
                <a:gd name="connsiteX3" fmla="*/ 316288 w 562277"/>
                <a:gd name="connsiteY3" fmla="*/ 77480 h 1002470"/>
                <a:gd name="connsiteX4" fmla="*/ 464241 w 562277"/>
                <a:gd name="connsiteY4" fmla="*/ 0 h 1002470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277" h="1002470">
                  <a:moveTo>
                    <a:pt x="464241" y="0"/>
                  </a:moveTo>
                  <a:cubicBezTo>
                    <a:pt x="562277" y="360356"/>
                    <a:pt x="399830" y="656764"/>
                    <a:pt x="227250" y="942812"/>
                  </a:cubicBezTo>
                  <a:cubicBezTo>
                    <a:pt x="173051" y="1002470"/>
                    <a:pt x="213507" y="905527"/>
                    <a:pt x="32081" y="959592"/>
                  </a:cubicBezTo>
                  <a:cubicBezTo>
                    <a:pt x="0" y="703348"/>
                    <a:pt x="236885" y="183021"/>
                    <a:pt x="316288" y="77480"/>
                  </a:cubicBezTo>
                  <a:lnTo>
                    <a:pt x="464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7" name="Полилиния 21"/>
            <p:cNvSpPr/>
            <p:nvPr/>
          </p:nvSpPr>
          <p:spPr>
            <a:xfrm rot="1952823">
              <a:off x="4492361" y="4120173"/>
              <a:ext cx="524234" cy="899948"/>
            </a:xfrm>
            <a:custGeom>
              <a:avLst/>
              <a:gdLst>
                <a:gd name="connsiteX0" fmla="*/ 227358 w 638981"/>
                <a:gd name="connsiteY0" fmla="*/ 0 h 900707"/>
                <a:gd name="connsiteX1" fmla="*/ 403591 w 638981"/>
                <a:gd name="connsiteY1" fmla="*/ 761951 h 900707"/>
                <a:gd name="connsiteX2" fmla="*/ 161208 w 638981"/>
                <a:gd name="connsiteY2" fmla="*/ 718031 h 900707"/>
                <a:gd name="connsiteX3" fmla="*/ 79403 w 638981"/>
                <a:gd name="connsiteY3" fmla="*/ 77480 h 900707"/>
                <a:gd name="connsiteX4" fmla="*/ 227358 w 638981"/>
                <a:gd name="connsiteY4" fmla="*/ 0 h 900707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81" h="900706">
                  <a:moveTo>
                    <a:pt x="227358" y="0"/>
                  </a:moveTo>
                  <a:cubicBezTo>
                    <a:pt x="260989" y="370064"/>
                    <a:pt x="638981" y="865886"/>
                    <a:pt x="403591" y="761951"/>
                  </a:cubicBezTo>
                  <a:cubicBezTo>
                    <a:pt x="264976" y="900707"/>
                    <a:pt x="342634" y="663966"/>
                    <a:pt x="161208" y="718031"/>
                  </a:cubicBezTo>
                  <a:cubicBezTo>
                    <a:pt x="39276" y="456644"/>
                    <a:pt x="0" y="183021"/>
                    <a:pt x="79403" y="77480"/>
                  </a:cubicBezTo>
                  <a:lnTo>
                    <a:pt x="2273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8" name="Полилиния 22"/>
            <p:cNvSpPr/>
            <p:nvPr/>
          </p:nvSpPr>
          <p:spPr>
            <a:xfrm rot="1952823">
              <a:off x="5284371" y="2693280"/>
              <a:ext cx="279089" cy="899948"/>
            </a:xfrm>
            <a:custGeom>
              <a:avLst/>
              <a:gdLst>
                <a:gd name="connsiteX0" fmla="*/ 0 w 338998"/>
                <a:gd name="connsiteY0" fmla="*/ 880367 h 902327"/>
                <a:gd name="connsiteX1" fmla="*/ 18936 w 338998"/>
                <a:gd name="connsiteY1" fmla="*/ 101636 h 902327"/>
                <a:gd name="connsiteX2" fmla="*/ 288083 w 338998"/>
                <a:gd name="connsiteY2" fmla="*/ 46116 h 902327"/>
                <a:gd name="connsiteX3" fmla="*/ 121190 w 338998"/>
                <a:gd name="connsiteY3" fmla="*/ 902327 h 902327"/>
                <a:gd name="connsiteX4" fmla="*/ 0 w 338998"/>
                <a:gd name="connsiteY4" fmla="*/ 880367 h 902327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98" h="902327">
                  <a:moveTo>
                    <a:pt x="0" y="880367"/>
                  </a:moveTo>
                  <a:cubicBezTo>
                    <a:pt x="1326" y="644951"/>
                    <a:pt x="38162" y="354663"/>
                    <a:pt x="18936" y="101636"/>
                  </a:cubicBezTo>
                  <a:cubicBezTo>
                    <a:pt x="90691" y="50949"/>
                    <a:pt x="131793" y="0"/>
                    <a:pt x="288083" y="46116"/>
                  </a:cubicBezTo>
                  <a:cubicBezTo>
                    <a:pt x="241639" y="311130"/>
                    <a:pt x="338998" y="446722"/>
                    <a:pt x="121190" y="902327"/>
                  </a:cubicBezTo>
                  <a:lnTo>
                    <a:pt x="0" y="8803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9" name="Полилиния 23"/>
            <p:cNvSpPr/>
            <p:nvPr/>
          </p:nvSpPr>
          <p:spPr>
            <a:xfrm rot="1952823">
              <a:off x="5291914" y="2959714"/>
              <a:ext cx="460120" cy="734168"/>
            </a:xfrm>
            <a:custGeom>
              <a:avLst/>
              <a:gdLst>
                <a:gd name="connsiteX0" fmla="*/ 0 w 559867"/>
                <a:gd name="connsiteY0" fmla="*/ 713792 h 734812"/>
                <a:gd name="connsiteX1" fmla="*/ 391461 w 559867"/>
                <a:gd name="connsiteY1" fmla="*/ 0 h 734812"/>
                <a:gd name="connsiteX2" fmla="*/ 559867 w 559867"/>
                <a:gd name="connsiteY2" fmla="*/ 82658 h 734812"/>
                <a:gd name="connsiteX3" fmla="*/ 130142 w 559867"/>
                <a:gd name="connsiteY3" fmla="*/ 734812 h 734812"/>
                <a:gd name="connsiteX4" fmla="*/ 0 w 559867"/>
                <a:gd name="connsiteY4" fmla="*/ 713792 h 734812"/>
                <a:gd name="connsiteX5" fmla="*/ 0 w 1098147"/>
                <a:gd name="connsiteY5" fmla="*/ 533753 h 655152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867" h="734812">
                  <a:moveTo>
                    <a:pt x="0" y="713792"/>
                  </a:moveTo>
                  <a:cubicBezTo>
                    <a:pt x="130487" y="475861"/>
                    <a:pt x="181375" y="243564"/>
                    <a:pt x="391461" y="0"/>
                  </a:cubicBezTo>
                  <a:cubicBezTo>
                    <a:pt x="523327" y="62103"/>
                    <a:pt x="403577" y="36542"/>
                    <a:pt x="559867" y="82658"/>
                  </a:cubicBezTo>
                  <a:cubicBezTo>
                    <a:pt x="466039" y="300188"/>
                    <a:pt x="307264" y="582269"/>
                    <a:pt x="130142" y="734812"/>
                  </a:cubicBezTo>
                  <a:lnTo>
                    <a:pt x="0" y="7137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0" name="Полилиния 24"/>
            <p:cNvSpPr/>
            <p:nvPr/>
          </p:nvSpPr>
          <p:spPr>
            <a:xfrm rot="1952823">
              <a:off x="5020368" y="4149775"/>
              <a:ext cx="954183" cy="396689"/>
            </a:xfrm>
            <a:custGeom>
              <a:avLst/>
              <a:gdLst>
                <a:gd name="connsiteX0" fmla="*/ 26765 w 1164702"/>
                <a:gd name="connsiteY0" fmla="*/ 0 h 398805"/>
                <a:gd name="connsiteX1" fmla="*/ 343124 w 1164702"/>
                <a:gd name="connsiteY1" fmla="*/ 5179 h 398805"/>
                <a:gd name="connsiteX2" fmla="*/ 1164700 w 1164702"/>
                <a:gd name="connsiteY2" fmla="*/ 258333 h 398805"/>
                <a:gd name="connsiteX3" fmla="*/ 1137937 w 1164702"/>
                <a:gd name="connsiteY3" fmla="*/ 357772 h 398805"/>
                <a:gd name="connsiteX4" fmla="*/ 0 w 1164702"/>
                <a:gd name="connsiteY4" fmla="*/ 99439 h 398805"/>
                <a:gd name="connsiteX5" fmla="*/ 26765 w 1164702"/>
                <a:gd name="connsiteY5" fmla="*/ 0 h 398805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702" h="398805">
                  <a:moveTo>
                    <a:pt x="26765" y="0"/>
                  </a:moveTo>
                  <a:lnTo>
                    <a:pt x="343124" y="5179"/>
                  </a:lnTo>
                  <a:cubicBezTo>
                    <a:pt x="795928" y="39637"/>
                    <a:pt x="1164702" y="128756"/>
                    <a:pt x="1164700" y="258333"/>
                  </a:cubicBezTo>
                  <a:cubicBezTo>
                    <a:pt x="1082209" y="363400"/>
                    <a:pt x="1116990" y="303902"/>
                    <a:pt x="1137937" y="357772"/>
                  </a:cubicBezTo>
                  <a:cubicBezTo>
                    <a:pt x="935763" y="398805"/>
                    <a:pt x="168344" y="130080"/>
                    <a:pt x="0" y="99439"/>
                  </a:cubicBezTo>
                  <a:lnTo>
                    <a:pt x="267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1" name="Полилиния 25"/>
            <p:cNvSpPr/>
            <p:nvPr/>
          </p:nvSpPr>
          <p:spPr>
            <a:xfrm rot="1952823">
              <a:off x="4805392" y="4203063"/>
              <a:ext cx="727896" cy="728245"/>
            </a:xfrm>
            <a:custGeom>
              <a:avLst/>
              <a:gdLst>
                <a:gd name="connsiteX0" fmla="*/ 26763 w 889240"/>
                <a:gd name="connsiteY0" fmla="*/ 0 h 729896"/>
                <a:gd name="connsiteX1" fmla="*/ 437551 w 889240"/>
                <a:gd name="connsiteY1" fmla="*/ 126577 h 729896"/>
                <a:gd name="connsiteX2" fmla="*/ 889240 w 889240"/>
                <a:gd name="connsiteY2" fmla="*/ 573430 h 729896"/>
                <a:gd name="connsiteX3" fmla="*/ 815264 w 889240"/>
                <a:gd name="connsiteY3" fmla="*/ 612170 h 729896"/>
                <a:gd name="connsiteX4" fmla="*/ 0 w 889240"/>
                <a:gd name="connsiteY4" fmla="*/ 99438 h 729896"/>
                <a:gd name="connsiteX5" fmla="*/ 26763 w 889240"/>
                <a:gd name="connsiteY5" fmla="*/ 0 h 729896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240" h="729896">
                  <a:moveTo>
                    <a:pt x="26763" y="0"/>
                  </a:moveTo>
                  <a:cubicBezTo>
                    <a:pt x="139033" y="55105"/>
                    <a:pt x="178706" y="42176"/>
                    <a:pt x="437551" y="126577"/>
                  </a:cubicBezTo>
                  <a:cubicBezTo>
                    <a:pt x="761360" y="340762"/>
                    <a:pt x="735916" y="440187"/>
                    <a:pt x="889240" y="573430"/>
                  </a:cubicBezTo>
                  <a:cubicBezTo>
                    <a:pt x="806749" y="678497"/>
                    <a:pt x="794317" y="558300"/>
                    <a:pt x="815264" y="612170"/>
                  </a:cubicBezTo>
                  <a:cubicBezTo>
                    <a:pt x="511500" y="729896"/>
                    <a:pt x="121759" y="190393"/>
                    <a:pt x="0" y="99438"/>
                  </a:cubicBezTo>
                  <a:lnTo>
                    <a:pt x="2676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2" name="Полилиния 26"/>
            <p:cNvSpPr/>
            <p:nvPr/>
          </p:nvSpPr>
          <p:spPr>
            <a:xfrm rot="1952823">
              <a:off x="4213272" y="3995837"/>
              <a:ext cx="411090" cy="686802"/>
            </a:xfrm>
            <a:custGeom>
              <a:avLst/>
              <a:gdLst>
                <a:gd name="connsiteX0" fmla="*/ 429725 w 499325"/>
                <a:gd name="connsiteY0" fmla="*/ 21960 h 684326"/>
                <a:gd name="connsiteX1" fmla="*/ 295909 w 499325"/>
                <a:gd name="connsiteY1" fmla="*/ 519154 h 684326"/>
                <a:gd name="connsiteX2" fmla="*/ 0 w 499325"/>
                <a:gd name="connsiteY2" fmla="*/ 674112 h 684326"/>
                <a:gd name="connsiteX3" fmla="*/ 308533 w 499325"/>
                <a:gd name="connsiteY3" fmla="*/ 0 h 684326"/>
                <a:gd name="connsiteX4" fmla="*/ 429725 w 499325"/>
                <a:gd name="connsiteY4" fmla="*/ 21960 h 684326"/>
                <a:gd name="connsiteX5" fmla="*/ 147955 w 761737"/>
                <a:gd name="connsiteY5" fmla="*/ 0 h 945554"/>
                <a:gd name="connsiteX6" fmla="*/ 0 w 2808314"/>
                <a:gd name="connsiteY6" fmla="*/ 129576 h 475178"/>
                <a:gd name="connsiteX7" fmla="*/ 0 w 2304258"/>
                <a:gd name="connsiteY7" fmla="*/ 310305 h 598338"/>
                <a:gd name="connsiteX8" fmla="*/ 2 w 2304260"/>
                <a:gd name="connsiteY8" fmla="*/ 310305 h 599969"/>
                <a:gd name="connsiteX9" fmla="*/ 2 w 2304260"/>
                <a:gd name="connsiteY9" fmla="*/ 310305 h 6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325" h="684326">
                  <a:moveTo>
                    <a:pt x="429725" y="21960"/>
                  </a:moveTo>
                  <a:cubicBezTo>
                    <a:pt x="499325" y="164954"/>
                    <a:pt x="399433" y="327939"/>
                    <a:pt x="295909" y="519154"/>
                  </a:cubicBezTo>
                  <a:cubicBezTo>
                    <a:pt x="241710" y="578812"/>
                    <a:pt x="133872" y="684326"/>
                    <a:pt x="0" y="674112"/>
                  </a:cubicBezTo>
                  <a:cubicBezTo>
                    <a:pt x="65283" y="441106"/>
                    <a:pt x="229130" y="105541"/>
                    <a:pt x="308533" y="0"/>
                  </a:cubicBezTo>
                  <a:lnTo>
                    <a:pt x="429725" y="21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3" name="Овал 27"/>
            <p:cNvSpPr/>
            <p:nvPr/>
          </p:nvSpPr>
          <p:spPr>
            <a:xfrm>
              <a:off x="4355976" y="3356992"/>
              <a:ext cx="1008111" cy="86409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</a:gradFill>
            <a:ln w="3175">
              <a:solidFill>
                <a:schemeClr val="tx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79388" y="2133600"/>
            <a:ext cx="3132137" cy="2338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</a:rPr>
              <a:t>Огород наш, огород,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</a:rPr>
              <a:t>Все на нем всегда растет,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</a:rPr>
              <a:t>Если руки не ленивы,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</a:rPr>
              <a:t>Если мы трудолюбивы.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</a:rPr>
              <a:t>Проявить должны заботу,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</a:rPr>
              <a:t>Видно по труду работу.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</a:rPr>
              <a:t>И тогда наш огород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omic Sans MS" pitchFamily="66" charset="0"/>
              </a:rPr>
              <a:t>Расцветет и оживет</a:t>
            </a:r>
          </a:p>
          <a:p>
            <a:endParaRPr lang="ru-RU" altLang="ru-RU"/>
          </a:p>
        </p:txBody>
      </p:sp>
      <p:pic>
        <p:nvPicPr>
          <p:cNvPr id="717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763845">
            <a:off x="7659319" y="3114431"/>
            <a:ext cx="1093787" cy="187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A7AD58D-047E-154C-1F53-512979D1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23" y="760675"/>
            <a:ext cx="4409446" cy="33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9"/>
          <p:cNvGrpSpPr/>
          <p:nvPr/>
        </p:nvGrpSpPr>
        <p:grpSpPr>
          <a:xfrm>
            <a:off x="0" y="0"/>
            <a:ext cx="1616075" cy="1728788"/>
            <a:chOff x="1824929" y="908720"/>
            <a:chExt cx="4261609" cy="4558955"/>
          </a:xfrm>
        </p:grpSpPr>
        <p:sp>
          <p:nvSpPr>
            <p:cNvPr id="11" name="Полилиния 10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7303417">
              <a:off x="2147258" y="1750201"/>
              <a:ext cx="1038219" cy="1682875"/>
            </a:xfrm>
            <a:custGeom>
              <a:avLst/>
              <a:gdLst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21098253" flipH="1" flipV="1">
              <a:off x="3763167" y="3646604"/>
              <a:ext cx="1130289" cy="1821071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 rot="15698253" flipV="1">
              <a:off x="4908095" y="2526769"/>
              <a:ext cx="912628" cy="1318672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5698253">
              <a:off x="2325175" y="2639807"/>
              <a:ext cx="807968" cy="1691248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9" fmla="*/ 720080 w 1584176"/>
                <a:gd name="connsiteY9" fmla="*/ 792088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22" name="Овал 21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7171" name="Группа 5"/>
          <p:cNvGrpSpPr/>
          <p:nvPr/>
        </p:nvGrpSpPr>
        <p:grpSpPr>
          <a:xfrm>
            <a:off x="1017588" y="-315913"/>
            <a:ext cx="8018462" cy="2686051"/>
            <a:chOff x="683568" y="201477"/>
            <a:chExt cx="8018166" cy="2686008"/>
          </a:xfrm>
        </p:grpSpPr>
        <p:sp>
          <p:nvSpPr>
            <p:cNvPr id="4" name="Полилиния 3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13" fmla="*/ 151029 w 7543850"/>
                <a:gd name="connsiteY13" fmla="*/ 917129 h 211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</p:grpSp>
      <p:grpSp>
        <p:nvGrpSpPr>
          <p:cNvPr id="7172" name="Группа 23"/>
          <p:cNvGrpSpPr/>
          <p:nvPr/>
        </p:nvGrpSpPr>
        <p:grpSpPr>
          <a:xfrm>
            <a:off x="0" y="4868863"/>
            <a:ext cx="9144000" cy="2160587"/>
            <a:chOff x="0" y="4869160"/>
            <a:chExt cx="9144000" cy="2160240"/>
          </a:xfrm>
        </p:grpSpPr>
        <p:sp>
          <p:nvSpPr>
            <p:cNvPr id="25" name="Полилиния 24"/>
            <p:cNvSpPr/>
            <p:nvPr/>
          </p:nvSpPr>
          <p:spPr>
            <a:xfrm>
              <a:off x="0" y="4869160"/>
              <a:ext cx="9144000" cy="1988818"/>
            </a:xfrm>
            <a:custGeom>
              <a:avLst/>
              <a:gdLst>
                <a:gd name="connsiteX0" fmla="*/ 0 w 9144000"/>
                <a:gd name="connsiteY0" fmla="*/ 648072 h 1988840"/>
                <a:gd name="connsiteX1" fmla="*/ 323528 w 9144000"/>
                <a:gd name="connsiteY1" fmla="*/ 1008112 h 1988840"/>
                <a:gd name="connsiteX2" fmla="*/ 395536 w 9144000"/>
                <a:gd name="connsiteY2" fmla="*/ 432048 h 1988840"/>
                <a:gd name="connsiteX3" fmla="*/ 755576 w 9144000"/>
                <a:gd name="connsiteY3" fmla="*/ 1008112 h 1988840"/>
                <a:gd name="connsiteX4" fmla="*/ 1187624 w 9144000"/>
                <a:gd name="connsiteY4" fmla="*/ 360040 h 1988840"/>
                <a:gd name="connsiteX5" fmla="*/ 1187624 w 9144000"/>
                <a:gd name="connsiteY5" fmla="*/ 1080120 h 1988840"/>
                <a:gd name="connsiteX6" fmla="*/ 1475656 w 9144000"/>
                <a:gd name="connsiteY6" fmla="*/ 360040 h 1988840"/>
                <a:gd name="connsiteX7" fmla="*/ 1691680 w 9144000"/>
                <a:gd name="connsiteY7" fmla="*/ 792088 h 1988840"/>
                <a:gd name="connsiteX8" fmla="*/ 1907704 w 9144000"/>
                <a:gd name="connsiteY8" fmla="*/ 72008 h 1988840"/>
                <a:gd name="connsiteX9" fmla="*/ 1979712 w 9144000"/>
                <a:gd name="connsiteY9" fmla="*/ 504056 h 1988840"/>
                <a:gd name="connsiteX10" fmla="*/ 2267744 w 9144000"/>
                <a:gd name="connsiteY10" fmla="*/ 792088 h 1988840"/>
                <a:gd name="connsiteX11" fmla="*/ 2483768 w 9144000"/>
                <a:gd name="connsiteY11" fmla="*/ 288032 h 1988840"/>
                <a:gd name="connsiteX12" fmla="*/ 2627784 w 9144000"/>
                <a:gd name="connsiteY12" fmla="*/ 1296144 h 1988840"/>
                <a:gd name="connsiteX13" fmla="*/ 3131840 w 9144000"/>
                <a:gd name="connsiteY13" fmla="*/ 576064 h 1988840"/>
                <a:gd name="connsiteX14" fmla="*/ 3131840 w 9144000"/>
                <a:gd name="connsiteY14" fmla="*/ 1224136 h 1988840"/>
                <a:gd name="connsiteX15" fmla="*/ 3635896 w 9144000"/>
                <a:gd name="connsiteY15" fmla="*/ 288032 h 1988840"/>
                <a:gd name="connsiteX16" fmla="*/ 3923928 w 9144000"/>
                <a:gd name="connsiteY16" fmla="*/ 1008112 h 1988840"/>
                <a:gd name="connsiteX17" fmla="*/ 4067944 w 9144000"/>
                <a:gd name="connsiteY17" fmla="*/ 576064 h 1988840"/>
                <a:gd name="connsiteX18" fmla="*/ 4427984 w 9144000"/>
                <a:gd name="connsiteY18" fmla="*/ 1152128 h 1988840"/>
                <a:gd name="connsiteX19" fmla="*/ 4932040 w 9144000"/>
                <a:gd name="connsiteY19" fmla="*/ 288032 h 1988840"/>
                <a:gd name="connsiteX20" fmla="*/ 5076056 w 9144000"/>
                <a:gd name="connsiteY20" fmla="*/ 936104 h 1988840"/>
                <a:gd name="connsiteX21" fmla="*/ 5292080 w 9144000"/>
                <a:gd name="connsiteY21" fmla="*/ 504056 h 1988840"/>
                <a:gd name="connsiteX22" fmla="*/ 5580112 w 9144000"/>
                <a:gd name="connsiteY22" fmla="*/ 864096 h 1988840"/>
                <a:gd name="connsiteX23" fmla="*/ 5796136 w 9144000"/>
                <a:gd name="connsiteY23" fmla="*/ 72008 h 1988840"/>
                <a:gd name="connsiteX24" fmla="*/ 5868144 w 9144000"/>
                <a:gd name="connsiteY24" fmla="*/ 720080 h 1988840"/>
                <a:gd name="connsiteX25" fmla="*/ 6300192 w 9144000"/>
                <a:gd name="connsiteY25" fmla="*/ 216024 h 1988840"/>
                <a:gd name="connsiteX26" fmla="*/ 6372200 w 9144000"/>
                <a:gd name="connsiteY26" fmla="*/ 864096 h 1988840"/>
                <a:gd name="connsiteX27" fmla="*/ 6732240 w 9144000"/>
                <a:gd name="connsiteY27" fmla="*/ 288032 h 1988840"/>
                <a:gd name="connsiteX28" fmla="*/ 6876256 w 9144000"/>
                <a:gd name="connsiteY28" fmla="*/ 936104 h 1988840"/>
                <a:gd name="connsiteX29" fmla="*/ 7092280 w 9144000"/>
                <a:gd name="connsiteY29" fmla="*/ 0 h 1988840"/>
                <a:gd name="connsiteX30" fmla="*/ 7308304 w 9144000"/>
                <a:gd name="connsiteY30" fmla="*/ 1008112 h 1988840"/>
                <a:gd name="connsiteX31" fmla="*/ 7524328 w 9144000"/>
                <a:gd name="connsiteY31" fmla="*/ 504056 h 1988840"/>
                <a:gd name="connsiteX32" fmla="*/ 7884368 w 9144000"/>
                <a:gd name="connsiteY32" fmla="*/ 1152128 h 1988840"/>
                <a:gd name="connsiteX33" fmla="*/ 8244408 w 9144000"/>
                <a:gd name="connsiteY33" fmla="*/ 360040 h 1988840"/>
                <a:gd name="connsiteX34" fmla="*/ 8604448 w 9144000"/>
                <a:gd name="connsiteY34" fmla="*/ 1296144 h 1988840"/>
                <a:gd name="connsiteX35" fmla="*/ 9144000 w 9144000"/>
                <a:gd name="connsiteY35" fmla="*/ 648072 h 1988840"/>
                <a:gd name="connsiteX36" fmla="*/ 9144000 w 9144000"/>
                <a:gd name="connsiteY36" fmla="*/ 1988840 h 1988840"/>
                <a:gd name="connsiteX37" fmla="*/ 0 w 9144000"/>
                <a:gd name="connsiteY37" fmla="*/ 1988840 h 1988840"/>
                <a:gd name="connsiteX38" fmla="*/ 0 w 9144000"/>
                <a:gd name="connsiteY38" fmla="*/ 648072 h 198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0" h="1988840">
                  <a:moveTo>
                    <a:pt x="0" y="648072"/>
                  </a:moveTo>
                  <a:cubicBezTo>
                    <a:pt x="131845" y="816091"/>
                    <a:pt x="73513" y="944521"/>
                    <a:pt x="323528" y="1008112"/>
                  </a:cubicBezTo>
                  <a:cubicBezTo>
                    <a:pt x="323528" y="816091"/>
                    <a:pt x="319658" y="640862"/>
                    <a:pt x="395536" y="432048"/>
                  </a:cubicBezTo>
                  <a:cubicBezTo>
                    <a:pt x="548258" y="741445"/>
                    <a:pt x="714375" y="803168"/>
                    <a:pt x="755576" y="1008112"/>
                  </a:cubicBezTo>
                  <a:cubicBezTo>
                    <a:pt x="810005" y="745637"/>
                    <a:pt x="868577" y="733120"/>
                    <a:pt x="1187624" y="360040"/>
                  </a:cubicBezTo>
                  <a:cubicBezTo>
                    <a:pt x="1187624" y="552061"/>
                    <a:pt x="989409" y="809295"/>
                    <a:pt x="1187624" y="1080120"/>
                  </a:cubicBezTo>
                  <a:cubicBezTo>
                    <a:pt x="1283635" y="888099"/>
                    <a:pt x="1547622" y="678962"/>
                    <a:pt x="1475656" y="360040"/>
                  </a:cubicBezTo>
                  <a:lnTo>
                    <a:pt x="1691680" y="792088"/>
                  </a:lnTo>
                  <a:lnTo>
                    <a:pt x="1907704" y="72008"/>
                  </a:lnTo>
                  <a:lnTo>
                    <a:pt x="1979712" y="504056"/>
                  </a:lnTo>
                  <a:lnTo>
                    <a:pt x="2267744" y="792088"/>
                  </a:lnTo>
                  <a:cubicBezTo>
                    <a:pt x="2405633" y="621812"/>
                    <a:pt x="2494731" y="514045"/>
                    <a:pt x="2483768" y="288032"/>
                  </a:cubicBezTo>
                  <a:cubicBezTo>
                    <a:pt x="2490192" y="634413"/>
                    <a:pt x="2486025" y="993668"/>
                    <a:pt x="2627784" y="1296144"/>
                  </a:cubicBezTo>
                  <a:cubicBezTo>
                    <a:pt x="2871978" y="1183787"/>
                    <a:pt x="2985897" y="1050818"/>
                    <a:pt x="3131840" y="576064"/>
                  </a:cubicBezTo>
                  <a:lnTo>
                    <a:pt x="3131840" y="1224136"/>
                  </a:lnTo>
                  <a:cubicBezTo>
                    <a:pt x="3299859" y="912101"/>
                    <a:pt x="3581780" y="688868"/>
                    <a:pt x="3635896" y="288032"/>
                  </a:cubicBezTo>
                  <a:cubicBezTo>
                    <a:pt x="3731907" y="528059"/>
                    <a:pt x="3585972" y="859937"/>
                    <a:pt x="3923928" y="1008112"/>
                  </a:cubicBezTo>
                  <a:lnTo>
                    <a:pt x="4067944" y="576064"/>
                  </a:lnTo>
                  <a:cubicBezTo>
                    <a:pt x="4187957" y="744083"/>
                    <a:pt x="4167378" y="1055770"/>
                    <a:pt x="4427984" y="1152128"/>
                  </a:cubicBezTo>
                  <a:cubicBezTo>
                    <a:pt x="4596003" y="864096"/>
                    <a:pt x="4886705" y="722015"/>
                    <a:pt x="4932040" y="288032"/>
                  </a:cubicBezTo>
                  <a:cubicBezTo>
                    <a:pt x="4980045" y="504056"/>
                    <a:pt x="5138928" y="731540"/>
                    <a:pt x="5076056" y="936104"/>
                  </a:cubicBezTo>
                  <a:cubicBezTo>
                    <a:pt x="5148064" y="792088"/>
                    <a:pt x="5334000" y="769640"/>
                    <a:pt x="5292080" y="504056"/>
                  </a:cubicBezTo>
                  <a:lnTo>
                    <a:pt x="5580112" y="864096"/>
                  </a:lnTo>
                  <a:lnTo>
                    <a:pt x="5796136" y="72008"/>
                  </a:lnTo>
                  <a:cubicBezTo>
                    <a:pt x="5758053" y="274340"/>
                    <a:pt x="5857511" y="473249"/>
                    <a:pt x="5868144" y="720080"/>
                  </a:cubicBezTo>
                  <a:lnTo>
                    <a:pt x="6300192" y="216024"/>
                  </a:lnTo>
                  <a:cubicBezTo>
                    <a:pt x="6253353" y="417215"/>
                    <a:pt x="6110097" y="626765"/>
                    <a:pt x="6372200" y="864096"/>
                  </a:cubicBezTo>
                  <a:cubicBezTo>
                    <a:pt x="6492213" y="672075"/>
                    <a:pt x="6643878" y="574187"/>
                    <a:pt x="6732240" y="288032"/>
                  </a:cubicBezTo>
                  <a:lnTo>
                    <a:pt x="6876256" y="936104"/>
                  </a:lnTo>
                  <a:cubicBezTo>
                    <a:pt x="7029450" y="621812"/>
                    <a:pt x="6943725" y="345968"/>
                    <a:pt x="7092280" y="0"/>
                  </a:cubicBezTo>
                  <a:cubicBezTo>
                    <a:pt x="7164288" y="336037"/>
                    <a:pt x="7143750" y="660293"/>
                    <a:pt x="7308304" y="1008112"/>
                  </a:cubicBezTo>
                  <a:cubicBezTo>
                    <a:pt x="7380312" y="840093"/>
                    <a:pt x="7353300" y="698393"/>
                    <a:pt x="7524328" y="504056"/>
                  </a:cubicBezTo>
                  <a:cubicBezTo>
                    <a:pt x="7538847" y="712110"/>
                    <a:pt x="7453503" y="945662"/>
                    <a:pt x="7884368" y="1152128"/>
                  </a:cubicBezTo>
                  <a:cubicBezTo>
                    <a:pt x="8004381" y="912101"/>
                    <a:pt x="8282178" y="640102"/>
                    <a:pt x="8244408" y="360040"/>
                  </a:cubicBezTo>
                  <a:cubicBezTo>
                    <a:pt x="8348472" y="573807"/>
                    <a:pt x="8291703" y="1036340"/>
                    <a:pt x="8604448" y="1296144"/>
                  </a:cubicBezTo>
                  <a:cubicBezTo>
                    <a:pt x="8803027" y="1103015"/>
                    <a:pt x="9076986" y="1150640"/>
                    <a:pt x="9144000" y="648072"/>
                  </a:cubicBezTo>
                  <a:lnTo>
                    <a:pt x="9144000" y="1988840"/>
                  </a:lnTo>
                  <a:lnTo>
                    <a:pt x="0" y="1988840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00990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7177" name="Группа 94"/>
            <p:cNvGrpSpPr/>
            <p:nvPr/>
          </p:nvGrpSpPr>
          <p:grpSpPr>
            <a:xfrm>
              <a:off x="8388425" y="5589238"/>
              <a:ext cx="755578" cy="504054"/>
              <a:chOff x="3451433" y="2533423"/>
              <a:chExt cx="2564605" cy="2516300"/>
            </a:xfrm>
          </p:grpSpPr>
          <p:sp>
            <p:nvSpPr>
              <p:cNvPr id="160" name="Полилиния 95"/>
              <p:cNvSpPr/>
              <p:nvPr/>
            </p:nvSpPr>
            <p:spPr>
              <a:xfrm rot="1952823">
                <a:off x="5197000" y="3930649"/>
                <a:ext cx="819028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Полилиния 96"/>
              <p:cNvSpPr/>
              <p:nvPr/>
            </p:nvSpPr>
            <p:spPr>
              <a:xfrm rot="1952823">
                <a:off x="5267050" y="3288825"/>
                <a:ext cx="716647" cy="6259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Полилиния 97"/>
              <p:cNvSpPr/>
              <p:nvPr/>
            </p:nvSpPr>
            <p:spPr>
              <a:xfrm rot="1952823">
                <a:off x="4803653" y="2536073"/>
                <a:ext cx="490337" cy="863683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3" name="Полилиния 98"/>
              <p:cNvSpPr/>
              <p:nvPr/>
            </p:nvSpPr>
            <p:spPr>
              <a:xfrm rot="1952823">
                <a:off x="5051517" y="3011497"/>
                <a:ext cx="447230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4" name="Полилиния 9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5" name="Полилиния 100"/>
              <p:cNvSpPr/>
              <p:nvPr/>
            </p:nvSpPr>
            <p:spPr>
              <a:xfrm rot="1952823">
                <a:off x="4016956" y="2631158"/>
                <a:ext cx="1023784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6" name="Полилиния 101"/>
              <p:cNvSpPr/>
              <p:nvPr/>
            </p:nvSpPr>
            <p:spPr>
              <a:xfrm rot="1952823">
                <a:off x="4959913" y="4231750"/>
                <a:ext cx="953738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7" name="Полилиния 102"/>
              <p:cNvSpPr/>
              <p:nvPr/>
            </p:nvSpPr>
            <p:spPr>
              <a:xfrm rot="1952823">
                <a:off x="4620450" y="4192129"/>
                <a:ext cx="646601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8" name="Полилиния 103"/>
              <p:cNvSpPr/>
              <p:nvPr/>
            </p:nvSpPr>
            <p:spPr>
              <a:xfrm rot="1952823">
                <a:off x="3558945" y="3201666"/>
                <a:ext cx="1018398" cy="340718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69" name="Полилиния 104"/>
              <p:cNvSpPr/>
              <p:nvPr/>
            </p:nvSpPr>
            <p:spPr>
              <a:xfrm rot="1952823">
                <a:off x="3666712" y="3463147"/>
                <a:ext cx="684321" cy="831993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0" name="Полилиния 105"/>
              <p:cNvSpPr/>
              <p:nvPr/>
            </p:nvSpPr>
            <p:spPr>
              <a:xfrm rot="1952823">
                <a:off x="3451178" y="3360141"/>
                <a:ext cx="1066891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1" name="Полилиния 106"/>
              <p:cNvSpPr/>
              <p:nvPr/>
            </p:nvSpPr>
            <p:spPr>
              <a:xfrm rot="1952823">
                <a:off x="3903799" y="3764248"/>
                <a:ext cx="506504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2" name="Полилиния 107"/>
              <p:cNvSpPr/>
              <p:nvPr/>
            </p:nvSpPr>
            <p:spPr>
              <a:xfrm rot="1952823">
                <a:off x="3968459" y="3827638"/>
                <a:ext cx="511894" cy="927078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3" name="Полилиния 108"/>
              <p:cNvSpPr/>
              <p:nvPr/>
            </p:nvSpPr>
            <p:spPr>
              <a:xfrm rot="1952823">
                <a:off x="4183993" y="3946496"/>
                <a:ext cx="4633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4" name="Полилиния 109"/>
              <p:cNvSpPr/>
              <p:nvPr/>
            </p:nvSpPr>
            <p:spPr>
              <a:xfrm rot="1952823">
                <a:off x="4491130" y="4120818"/>
                <a:ext cx="522667" cy="895378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5" name="Полилиния 110"/>
              <p:cNvSpPr/>
              <p:nvPr/>
            </p:nvSpPr>
            <p:spPr>
              <a:xfrm rot="1952823">
                <a:off x="5283214" y="2694548"/>
                <a:ext cx="280194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Полилиния 111"/>
              <p:cNvSpPr/>
              <p:nvPr/>
            </p:nvSpPr>
            <p:spPr>
              <a:xfrm rot="1952823">
                <a:off x="5293990" y="2963954"/>
                <a:ext cx="458011" cy="736904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7" name="Полилиния 112"/>
              <p:cNvSpPr/>
              <p:nvPr/>
            </p:nvSpPr>
            <p:spPr>
              <a:xfrm rot="1952823">
                <a:off x="5019187" y="4144587"/>
                <a:ext cx="953734" cy="404112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8" name="Полилиния 113"/>
              <p:cNvSpPr/>
              <p:nvPr/>
            </p:nvSpPr>
            <p:spPr>
              <a:xfrm rot="1952823">
                <a:off x="4803653" y="4200055"/>
                <a:ext cx="727424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Полилиния 114"/>
              <p:cNvSpPr/>
              <p:nvPr/>
            </p:nvSpPr>
            <p:spPr>
              <a:xfrm rot="1952823">
                <a:off x="4216323" y="3994038"/>
                <a:ext cx="409514" cy="689361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80" name="Овал 11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7" name="Полилиния 4"/>
            <p:cNvSpPr/>
            <p:nvPr/>
          </p:nvSpPr>
          <p:spPr>
            <a:xfrm>
              <a:off x="0" y="4985028"/>
              <a:ext cx="9144000" cy="2044372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8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7179" name="Группа 6"/>
            <p:cNvGrpSpPr/>
            <p:nvPr/>
          </p:nvGrpSpPr>
          <p:grpSpPr>
            <a:xfrm>
              <a:off x="2267745" y="6021291"/>
              <a:ext cx="1080122" cy="675462"/>
              <a:chOff x="3451433" y="2533423"/>
              <a:chExt cx="2564605" cy="2516300"/>
            </a:xfrm>
          </p:grpSpPr>
          <p:sp>
            <p:nvSpPr>
              <p:cNvPr id="139" name="Полилиния 7"/>
              <p:cNvSpPr/>
              <p:nvPr/>
            </p:nvSpPr>
            <p:spPr>
              <a:xfrm rot="1952823">
                <a:off x="5198503" y="3929663"/>
                <a:ext cx="817941" cy="248345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олилиния 8"/>
              <p:cNvSpPr/>
              <p:nvPr/>
            </p:nvSpPr>
            <p:spPr>
              <a:xfrm rot="1952823">
                <a:off x="5270121" y="3285147"/>
                <a:ext cx="712398" cy="632690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олилиния 9"/>
              <p:cNvSpPr/>
              <p:nvPr/>
            </p:nvSpPr>
            <p:spPr>
              <a:xfrm rot="1952823">
                <a:off x="4806496" y="2534201"/>
                <a:ext cx="486242" cy="863294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олилиния 10"/>
              <p:cNvSpPr/>
              <p:nvPr/>
            </p:nvSpPr>
            <p:spPr>
              <a:xfrm rot="1952823">
                <a:off x="5051502" y="3013150"/>
                <a:ext cx="444778" cy="53216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олилиния 1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олилиния 12"/>
              <p:cNvSpPr/>
              <p:nvPr/>
            </p:nvSpPr>
            <p:spPr>
              <a:xfrm rot="1952823">
                <a:off x="4014941" y="2628809"/>
                <a:ext cx="1025251" cy="59720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олилиния 13"/>
              <p:cNvSpPr/>
              <p:nvPr/>
            </p:nvSpPr>
            <p:spPr>
              <a:xfrm rot="1952823">
                <a:off x="4961038" y="4225311"/>
                <a:ext cx="953633" cy="413908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олилиния 14"/>
              <p:cNvSpPr/>
              <p:nvPr/>
            </p:nvSpPr>
            <p:spPr>
              <a:xfrm rot="1952823">
                <a:off x="4621801" y="4189834"/>
                <a:ext cx="648321" cy="857379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олилиния 15"/>
              <p:cNvSpPr/>
              <p:nvPr/>
            </p:nvSpPr>
            <p:spPr>
              <a:xfrm rot="1952823">
                <a:off x="3558856" y="3202365"/>
                <a:ext cx="1021481" cy="337041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олилиния 16"/>
              <p:cNvSpPr/>
              <p:nvPr/>
            </p:nvSpPr>
            <p:spPr>
              <a:xfrm rot="1952823">
                <a:off x="3671936" y="3462536"/>
                <a:ext cx="682243" cy="833731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олилиния 17"/>
              <p:cNvSpPr/>
              <p:nvPr/>
            </p:nvSpPr>
            <p:spPr>
              <a:xfrm rot="1952823">
                <a:off x="3453316" y="3362017"/>
                <a:ext cx="1062944" cy="490775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0" name="Полилиния 18"/>
              <p:cNvSpPr/>
              <p:nvPr/>
            </p:nvSpPr>
            <p:spPr>
              <a:xfrm rot="1952823">
                <a:off x="3905633" y="3764100"/>
                <a:ext cx="508855" cy="815990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Полилиния 19"/>
              <p:cNvSpPr/>
              <p:nvPr/>
            </p:nvSpPr>
            <p:spPr>
              <a:xfrm rot="1952823">
                <a:off x="3969710" y="3823229"/>
                <a:ext cx="512626" cy="93425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Полилиния 20"/>
              <p:cNvSpPr/>
              <p:nvPr/>
            </p:nvSpPr>
            <p:spPr>
              <a:xfrm rot="1952823">
                <a:off x="4184561" y="3947400"/>
                <a:ext cx="463623" cy="99929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Полилиния 21"/>
              <p:cNvSpPr/>
              <p:nvPr/>
            </p:nvSpPr>
            <p:spPr>
              <a:xfrm rot="1952823">
                <a:off x="4493644" y="4118878"/>
                <a:ext cx="523932" cy="89877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Полилиния 22"/>
              <p:cNvSpPr/>
              <p:nvPr/>
            </p:nvSpPr>
            <p:spPr>
              <a:xfrm rot="1952823">
                <a:off x="5285199" y="2693850"/>
                <a:ext cx="278929" cy="89877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Полилиния 23"/>
              <p:cNvSpPr/>
              <p:nvPr/>
            </p:nvSpPr>
            <p:spPr>
              <a:xfrm rot="1952823">
                <a:off x="5292737" y="2959935"/>
                <a:ext cx="459855" cy="733208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Полилиния 24"/>
              <p:cNvSpPr/>
              <p:nvPr/>
            </p:nvSpPr>
            <p:spPr>
              <a:xfrm rot="1952823">
                <a:off x="5021347" y="4148441"/>
                <a:ext cx="953633" cy="396171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Полилиния 25"/>
              <p:cNvSpPr/>
              <p:nvPr/>
            </p:nvSpPr>
            <p:spPr>
              <a:xfrm rot="1952823">
                <a:off x="4806496" y="4201659"/>
                <a:ext cx="727477" cy="727294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Полилиния 26"/>
              <p:cNvSpPr/>
              <p:nvPr/>
            </p:nvSpPr>
            <p:spPr>
              <a:xfrm rot="1952823">
                <a:off x="4214716" y="3994704"/>
                <a:ext cx="410853" cy="685905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2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9" name="Полилиния 5"/>
            <p:cNvSpPr/>
            <p:nvPr/>
          </p:nvSpPr>
          <p:spPr>
            <a:xfrm flipH="1">
              <a:off x="0" y="5589769"/>
              <a:ext cx="9144000" cy="1439631"/>
            </a:xfrm>
            <a:custGeom>
              <a:avLst/>
              <a:gdLst>
                <a:gd name="connsiteX0" fmla="*/ 0 w 9144000"/>
                <a:gd name="connsiteY0" fmla="*/ 576064 h 2043782"/>
                <a:gd name="connsiteX1" fmla="*/ 251520 w 9144000"/>
                <a:gd name="connsiteY1" fmla="*/ 1872208 h 2043782"/>
                <a:gd name="connsiteX2" fmla="*/ 611560 w 9144000"/>
                <a:gd name="connsiteY2" fmla="*/ 216024 h 2043782"/>
                <a:gd name="connsiteX3" fmla="*/ 395536 w 9144000"/>
                <a:gd name="connsiteY3" fmla="*/ 1800200 h 2043782"/>
                <a:gd name="connsiteX4" fmla="*/ 1187624 w 9144000"/>
                <a:gd name="connsiteY4" fmla="*/ 288032 h 2043782"/>
                <a:gd name="connsiteX5" fmla="*/ 899592 w 9144000"/>
                <a:gd name="connsiteY5" fmla="*/ 1440160 h 2043782"/>
                <a:gd name="connsiteX6" fmla="*/ 1475656 w 9144000"/>
                <a:gd name="connsiteY6" fmla="*/ 288032 h 2043782"/>
                <a:gd name="connsiteX7" fmla="*/ 971600 w 9144000"/>
                <a:gd name="connsiteY7" fmla="*/ 1728192 h 2043782"/>
                <a:gd name="connsiteX8" fmla="*/ 1187624 w 9144000"/>
                <a:gd name="connsiteY8" fmla="*/ 1872208 h 2043782"/>
                <a:gd name="connsiteX9" fmla="*/ 1907704 w 9144000"/>
                <a:gd name="connsiteY9" fmla="*/ 0 h 2043782"/>
                <a:gd name="connsiteX10" fmla="*/ 1475656 w 9144000"/>
                <a:gd name="connsiteY10" fmla="*/ 1872208 h 2043782"/>
                <a:gd name="connsiteX11" fmla="*/ 2123728 w 9144000"/>
                <a:gd name="connsiteY11" fmla="*/ 648072 h 2043782"/>
                <a:gd name="connsiteX12" fmla="*/ 2483768 w 9144000"/>
                <a:gd name="connsiteY12" fmla="*/ 216024 h 2043782"/>
                <a:gd name="connsiteX13" fmla="*/ 1907704 w 9144000"/>
                <a:gd name="connsiteY13" fmla="*/ 1944216 h 2043782"/>
                <a:gd name="connsiteX14" fmla="*/ 3131840 w 9144000"/>
                <a:gd name="connsiteY14" fmla="*/ 504056 h 2043782"/>
                <a:gd name="connsiteX15" fmla="*/ 2555776 w 9144000"/>
                <a:gd name="connsiteY15" fmla="*/ 1872208 h 2043782"/>
                <a:gd name="connsiteX16" fmla="*/ 3635896 w 9144000"/>
                <a:gd name="connsiteY16" fmla="*/ 216024 h 2043782"/>
                <a:gd name="connsiteX17" fmla="*/ 3419872 w 9144000"/>
                <a:gd name="connsiteY17" fmla="*/ 1656184 h 2043782"/>
                <a:gd name="connsiteX18" fmla="*/ 4067944 w 9144000"/>
                <a:gd name="connsiteY18" fmla="*/ 504056 h 2043782"/>
                <a:gd name="connsiteX19" fmla="*/ 3923928 w 9144000"/>
                <a:gd name="connsiteY19" fmla="*/ 1872208 h 2043782"/>
                <a:gd name="connsiteX20" fmla="*/ 4283968 w 9144000"/>
                <a:gd name="connsiteY20" fmla="*/ 144016 h 2043782"/>
                <a:gd name="connsiteX21" fmla="*/ 4572000 w 9144000"/>
                <a:gd name="connsiteY21" fmla="*/ 1872208 h 2043782"/>
                <a:gd name="connsiteX22" fmla="*/ 4644008 w 9144000"/>
                <a:gd name="connsiteY22" fmla="*/ 144016 h 2043782"/>
                <a:gd name="connsiteX23" fmla="*/ 5004048 w 9144000"/>
                <a:gd name="connsiteY23" fmla="*/ 1944216 h 2043782"/>
                <a:gd name="connsiteX24" fmla="*/ 5292080 w 9144000"/>
                <a:gd name="connsiteY24" fmla="*/ 1224136 h 2043782"/>
                <a:gd name="connsiteX25" fmla="*/ 5436096 w 9144000"/>
                <a:gd name="connsiteY25" fmla="*/ 1872208 h 2043782"/>
                <a:gd name="connsiteX26" fmla="*/ 5580112 w 9144000"/>
                <a:gd name="connsiteY26" fmla="*/ 792088 h 2043782"/>
                <a:gd name="connsiteX27" fmla="*/ 5868144 w 9144000"/>
                <a:gd name="connsiteY27" fmla="*/ 1872208 h 2043782"/>
                <a:gd name="connsiteX28" fmla="*/ 5796136 w 9144000"/>
                <a:gd name="connsiteY28" fmla="*/ 936104 h 2043782"/>
                <a:gd name="connsiteX29" fmla="*/ 6516216 w 9144000"/>
                <a:gd name="connsiteY29" fmla="*/ 1872208 h 2043782"/>
                <a:gd name="connsiteX30" fmla="*/ 6444208 w 9144000"/>
                <a:gd name="connsiteY30" fmla="*/ 432048 h 2043782"/>
                <a:gd name="connsiteX31" fmla="*/ 6948264 w 9144000"/>
                <a:gd name="connsiteY31" fmla="*/ 1872208 h 2043782"/>
                <a:gd name="connsiteX32" fmla="*/ 7524328 w 9144000"/>
                <a:gd name="connsiteY32" fmla="*/ 432048 h 2043782"/>
                <a:gd name="connsiteX33" fmla="*/ 7596336 w 9144000"/>
                <a:gd name="connsiteY33" fmla="*/ 1944216 h 2043782"/>
                <a:gd name="connsiteX34" fmla="*/ 7596336 w 9144000"/>
                <a:gd name="connsiteY34" fmla="*/ 792088 h 2043782"/>
                <a:gd name="connsiteX35" fmla="*/ 8172400 w 9144000"/>
                <a:gd name="connsiteY35" fmla="*/ 1944216 h 2043782"/>
                <a:gd name="connsiteX36" fmla="*/ 8388424 w 9144000"/>
                <a:gd name="connsiteY36" fmla="*/ 576064 h 2043782"/>
                <a:gd name="connsiteX37" fmla="*/ 8748464 w 9144000"/>
                <a:gd name="connsiteY37" fmla="*/ 1944216 h 2043782"/>
                <a:gd name="connsiteX38" fmla="*/ 9144000 w 9144000"/>
                <a:gd name="connsiteY38" fmla="*/ 576064 h 2043782"/>
                <a:gd name="connsiteX39" fmla="*/ 9144000 w 9144000"/>
                <a:gd name="connsiteY39" fmla="*/ 1916832 h 2043782"/>
                <a:gd name="connsiteX40" fmla="*/ 0 w 9144000"/>
                <a:gd name="connsiteY40" fmla="*/ 1916832 h 2043782"/>
                <a:gd name="connsiteX41" fmla="*/ 0 w 9144000"/>
                <a:gd name="connsiteY41" fmla="*/ 576064 h 20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44000" h="2043782">
                  <a:moveTo>
                    <a:pt x="0" y="576064"/>
                  </a:moveTo>
                  <a:cubicBezTo>
                    <a:pt x="131845" y="744083"/>
                    <a:pt x="58655" y="1746134"/>
                    <a:pt x="251520" y="1872208"/>
                  </a:cubicBezTo>
                  <a:cubicBezTo>
                    <a:pt x="251520" y="1680187"/>
                    <a:pt x="520005" y="629799"/>
                    <a:pt x="611560" y="216024"/>
                  </a:cubicBezTo>
                  <a:cubicBezTo>
                    <a:pt x="699789" y="999736"/>
                    <a:pt x="307032" y="1572014"/>
                    <a:pt x="395536" y="1800200"/>
                  </a:cubicBezTo>
                  <a:cubicBezTo>
                    <a:pt x="449965" y="1537725"/>
                    <a:pt x="868577" y="661112"/>
                    <a:pt x="1187624" y="288032"/>
                  </a:cubicBezTo>
                  <a:cubicBezTo>
                    <a:pt x="1187624" y="480053"/>
                    <a:pt x="701377" y="1169335"/>
                    <a:pt x="899592" y="1440160"/>
                  </a:cubicBezTo>
                  <a:cubicBezTo>
                    <a:pt x="995603" y="1248139"/>
                    <a:pt x="1219158" y="696474"/>
                    <a:pt x="1475656" y="288032"/>
                  </a:cubicBezTo>
                  <a:cubicBezTo>
                    <a:pt x="1527336" y="304986"/>
                    <a:pt x="1019605" y="1464163"/>
                    <a:pt x="971600" y="1728192"/>
                  </a:cubicBezTo>
                  <a:cubicBezTo>
                    <a:pt x="920494" y="1851256"/>
                    <a:pt x="875403" y="1910882"/>
                    <a:pt x="1187624" y="1872208"/>
                  </a:cubicBezTo>
                  <a:cubicBezTo>
                    <a:pt x="1427651" y="1248139"/>
                    <a:pt x="1376172" y="675489"/>
                    <a:pt x="1907704" y="0"/>
                  </a:cubicBezTo>
                  <a:cubicBezTo>
                    <a:pt x="1524000" y="1194031"/>
                    <a:pt x="1428750" y="1198604"/>
                    <a:pt x="1475656" y="1872208"/>
                  </a:cubicBezTo>
                  <a:lnTo>
                    <a:pt x="2123728" y="648072"/>
                  </a:lnTo>
                  <a:cubicBezTo>
                    <a:pt x="2261617" y="477796"/>
                    <a:pt x="2268388" y="418398"/>
                    <a:pt x="2483768" y="216024"/>
                  </a:cubicBezTo>
                  <a:cubicBezTo>
                    <a:pt x="2016199" y="1194850"/>
                    <a:pt x="1765945" y="1641740"/>
                    <a:pt x="1907704" y="1944216"/>
                  </a:cubicBezTo>
                  <a:cubicBezTo>
                    <a:pt x="2151898" y="1831859"/>
                    <a:pt x="2855573" y="1103007"/>
                    <a:pt x="3131840" y="504056"/>
                  </a:cubicBezTo>
                  <a:cubicBezTo>
                    <a:pt x="3043403" y="1057242"/>
                    <a:pt x="2747797" y="1416157"/>
                    <a:pt x="2555776" y="1872208"/>
                  </a:cubicBezTo>
                  <a:cubicBezTo>
                    <a:pt x="2723795" y="1560173"/>
                    <a:pt x="3581780" y="616860"/>
                    <a:pt x="3635896" y="216024"/>
                  </a:cubicBezTo>
                  <a:cubicBezTo>
                    <a:pt x="3731907" y="456051"/>
                    <a:pt x="3081916" y="1508009"/>
                    <a:pt x="3419872" y="1656184"/>
                  </a:cubicBezTo>
                  <a:lnTo>
                    <a:pt x="4067944" y="504056"/>
                  </a:lnTo>
                  <a:cubicBezTo>
                    <a:pt x="3938397" y="970004"/>
                    <a:pt x="3389751" y="1708034"/>
                    <a:pt x="3923928" y="1872208"/>
                  </a:cubicBezTo>
                  <a:cubicBezTo>
                    <a:pt x="4091947" y="1584176"/>
                    <a:pt x="4212340" y="1334269"/>
                    <a:pt x="4283968" y="144016"/>
                  </a:cubicBezTo>
                  <a:cubicBezTo>
                    <a:pt x="4405122" y="1008484"/>
                    <a:pt x="4258064" y="1581919"/>
                    <a:pt x="4572000" y="1872208"/>
                  </a:cubicBezTo>
                  <a:cubicBezTo>
                    <a:pt x="4933950" y="1275184"/>
                    <a:pt x="4813945" y="1024136"/>
                    <a:pt x="4644008" y="144016"/>
                  </a:cubicBezTo>
                  <a:cubicBezTo>
                    <a:pt x="5081397" y="712829"/>
                    <a:pt x="5085970" y="1317856"/>
                    <a:pt x="5004048" y="1944216"/>
                  </a:cubicBezTo>
                  <a:cubicBezTo>
                    <a:pt x="5100059" y="1704189"/>
                    <a:pt x="5157597" y="1851637"/>
                    <a:pt x="5292080" y="1224136"/>
                  </a:cubicBezTo>
                  <a:cubicBezTo>
                    <a:pt x="5334017" y="1423417"/>
                    <a:pt x="5209067" y="1758727"/>
                    <a:pt x="5436096" y="1872208"/>
                  </a:cubicBezTo>
                  <a:cubicBezTo>
                    <a:pt x="5484101" y="1512168"/>
                    <a:pt x="5482225" y="1217265"/>
                    <a:pt x="5580112" y="792088"/>
                  </a:cubicBezTo>
                  <a:cubicBezTo>
                    <a:pt x="5677686" y="1184151"/>
                    <a:pt x="5606041" y="1634877"/>
                    <a:pt x="5868144" y="1872208"/>
                  </a:cubicBezTo>
                  <a:cubicBezTo>
                    <a:pt x="6262497" y="1665329"/>
                    <a:pt x="6089171" y="1587632"/>
                    <a:pt x="5796136" y="936104"/>
                  </a:cubicBezTo>
                  <a:lnTo>
                    <a:pt x="6516216" y="1872208"/>
                  </a:lnTo>
                  <a:cubicBezTo>
                    <a:pt x="6669410" y="1557916"/>
                    <a:pt x="6443886" y="1156337"/>
                    <a:pt x="6444208" y="432048"/>
                  </a:cubicBezTo>
                  <a:cubicBezTo>
                    <a:pt x="6516216" y="768085"/>
                    <a:pt x="6694587" y="1535055"/>
                    <a:pt x="6948264" y="1872208"/>
                  </a:cubicBezTo>
                  <a:cubicBezTo>
                    <a:pt x="6858000" y="1565506"/>
                    <a:pt x="6808540" y="1133467"/>
                    <a:pt x="7524328" y="432048"/>
                  </a:cubicBezTo>
                  <a:cubicBezTo>
                    <a:pt x="7080581" y="1090803"/>
                    <a:pt x="7106833" y="1732417"/>
                    <a:pt x="7596336" y="1944216"/>
                  </a:cubicBezTo>
                  <a:cubicBezTo>
                    <a:pt x="8148447" y="1613131"/>
                    <a:pt x="7962570" y="1429139"/>
                    <a:pt x="7596336" y="792088"/>
                  </a:cubicBezTo>
                  <a:cubicBezTo>
                    <a:pt x="7700400" y="1005855"/>
                    <a:pt x="8414437" y="1393329"/>
                    <a:pt x="8172400" y="1944216"/>
                  </a:cubicBezTo>
                  <a:cubicBezTo>
                    <a:pt x="8355732" y="2043782"/>
                    <a:pt x="8226491" y="804089"/>
                    <a:pt x="8388424" y="576064"/>
                  </a:cubicBezTo>
                  <a:cubicBezTo>
                    <a:pt x="8418967" y="1328332"/>
                    <a:pt x="8361987" y="1256134"/>
                    <a:pt x="8748464" y="1944216"/>
                  </a:cubicBezTo>
                  <a:cubicBezTo>
                    <a:pt x="8874393" y="1944216"/>
                    <a:pt x="9001125" y="1546638"/>
                    <a:pt x="9144000" y="576064"/>
                  </a:cubicBezTo>
                  <a:lnTo>
                    <a:pt x="9144000" y="1916832"/>
                  </a:lnTo>
                  <a:lnTo>
                    <a:pt x="0" y="1916832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006000"/>
            </a:solidFill>
            <a:ln w="63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/>
            </a:p>
          </p:txBody>
        </p:sp>
        <p:grpSp>
          <p:nvGrpSpPr>
            <p:cNvPr id="7181" name="Группа 28"/>
            <p:cNvGrpSpPr/>
            <p:nvPr/>
          </p:nvGrpSpPr>
          <p:grpSpPr>
            <a:xfrm>
              <a:off x="5940153" y="6093294"/>
              <a:ext cx="648073" cy="504054"/>
              <a:chOff x="3451433" y="2533423"/>
              <a:chExt cx="2564605" cy="2516300"/>
            </a:xfrm>
          </p:grpSpPr>
          <p:sp>
            <p:nvSpPr>
              <p:cNvPr id="118" name="Полилиния 117"/>
              <p:cNvSpPr/>
              <p:nvPr/>
            </p:nvSpPr>
            <p:spPr>
              <a:xfrm rot="1952823">
                <a:off x="5198955" y="3926157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 rot="1952823">
                <a:off x="5268061" y="3284337"/>
                <a:ext cx="716168" cy="633898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952823">
                <a:off x="4803180" y="2531581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 rot="1952823">
                <a:off x="5054467" y="3014931"/>
                <a:ext cx="439753" cy="53088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 rot="1952823">
                <a:off x="4017905" y="2626666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 rot="1952823">
                <a:off x="4960232" y="4227258"/>
                <a:ext cx="954891" cy="419960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 rot="1952823">
                <a:off x="4620995" y="4187642"/>
                <a:ext cx="647066" cy="863683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 rot="1952823">
                <a:off x="3559308" y="3205100"/>
                <a:ext cx="1017713" cy="332796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952823">
                <a:off x="3672388" y="3458659"/>
                <a:ext cx="678475" cy="839915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 rot="1952823">
                <a:off x="3452509" y="3363575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952823">
                <a:off x="3904826" y="3767682"/>
                <a:ext cx="508858" cy="816146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 rot="1952823">
                <a:off x="3967648" y="3823151"/>
                <a:ext cx="515139" cy="934999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 rot="1952823">
                <a:off x="4187526" y="394993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 rot="1952823">
                <a:off x="4489071" y="4116326"/>
                <a:ext cx="527703" cy="903304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 rot="1952823">
                <a:off x="5286906" y="2690056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 rot="1952823">
                <a:off x="5293190" y="2959462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 rot="1952823">
                <a:off x="5016774" y="4148021"/>
                <a:ext cx="954891" cy="396186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 rot="1952823">
                <a:off x="4803180" y="420348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 rot="1952823">
                <a:off x="4212655" y="3997473"/>
                <a:ext cx="414624" cy="681440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182" name="Группа 50"/>
            <p:cNvGrpSpPr/>
            <p:nvPr/>
          </p:nvGrpSpPr>
          <p:grpSpPr>
            <a:xfrm rot="9793042">
              <a:off x="85498" y="5507632"/>
              <a:ext cx="1041058" cy="745790"/>
              <a:chOff x="3451433" y="2533423"/>
              <a:chExt cx="2564605" cy="2516300"/>
            </a:xfrm>
          </p:grpSpPr>
          <p:sp>
            <p:nvSpPr>
              <p:cNvPr id="97" name="Полилиния 96"/>
              <p:cNvSpPr/>
              <p:nvPr/>
            </p:nvSpPr>
            <p:spPr>
              <a:xfrm rot="1952823">
                <a:off x="5248042" y="3983730"/>
                <a:ext cx="817347" cy="257058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952823">
                <a:off x="5275139" y="3406002"/>
                <a:ext cx="715667" cy="626577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 rot="1952823">
                <a:off x="4853818" y="2597597"/>
                <a:ext cx="488842" cy="867570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 rot="1952823">
                <a:off x="5059296" y="3068930"/>
                <a:ext cx="445825" cy="5355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 rot="1952823">
                <a:off x="4013281" y="2651600"/>
                <a:ext cx="1024615" cy="599802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 rot="1952823">
                <a:off x="4958698" y="4343441"/>
                <a:ext cx="954221" cy="412365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rot="1952823">
                <a:off x="4616570" y="4305783"/>
                <a:ext cx="649183" cy="862217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 rot="1952823">
                <a:off x="3603557" y="3325973"/>
                <a:ext cx="1020703" cy="337390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 rot="1952823">
                <a:off x="3693268" y="3578860"/>
                <a:ext cx="684381" cy="840792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952823">
                <a:off x="3452130" y="3365270"/>
                <a:ext cx="1063722" cy="492694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 rot="1952823">
                <a:off x="3943246" y="3881142"/>
                <a:ext cx="512309" cy="824727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 rot="1952823">
                <a:off x="3962953" y="3886875"/>
                <a:ext cx="516218" cy="931835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 rot="1952823">
                <a:off x="4177210" y="4060698"/>
                <a:ext cx="461468" cy="1001453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 rot="1952823">
                <a:off x="4485783" y="4182012"/>
                <a:ext cx="524040" cy="89970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 rot="1952823">
                <a:off x="5331924" y="2757989"/>
                <a:ext cx="277662" cy="910413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952823">
                <a:off x="5320757" y="3005674"/>
                <a:ext cx="461468" cy="739041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 rot="1952823">
                <a:off x="5021090" y="4270707"/>
                <a:ext cx="965952" cy="401655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 rot="1952823">
                <a:off x="4854121" y="4266845"/>
                <a:ext cx="731310" cy="728331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rot="1952823">
                <a:off x="4252350" y="4058229"/>
                <a:ext cx="414539" cy="68548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183" name="Группа 72"/>
            <p:cNvGrpSpPr/>
            <p:nvPr/>
          </p:nvGrpSpPr>
          <p:grpSpPr>
            <a:xfrm rot="9793042">
              <a:off x="4262602" y="6300623"/>
              <a:ext cx="741190" cy="460171"/>
              <a:chOff x="3451433" y="2533423"/>
              <a:chExt cx="2564605" cy="2516300"/>
            </a:xfrm>
          </p:grpSpPr>
          <p:sp>
            <p:nvSpPr>
              <p:cNvPr id="76" name="Полилиния 75"/>
              <p:cNvSpPr/>
              <p:nvPr/>
            </p:nvSpPr>
            <p:spPr>
              <a:xfrm rot="1952823">
                <a:off x="5223057" y="4069552"/>
                <a:ext cx="818449" cy="251704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1952823">
                <a:off x="5261300" y="3309710"/>
                <a:ext cx="714082" cy="624913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952823">
                <a:off x="4806929" y="2535957"/>
                <a:ext cx="483379" cy="867935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 rot="1952823">
                <a:off x="5063809" y="3158414"/>
                <a:ext cx="444930" cy="529437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 rot="1952823">
                <a:off x="4010635" y="2787746"/>
                <a:ext cx="1027178" cy="598878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 rot="1952823">
                <a:off x="4948711" y="4238105"/>
                <a:ext cx="955771" cy="416609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 rot="1952823">
                <a:off x="4581375" y="4308030"/>
                <a:ext cx="648167" cy="867935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 rot="1952823">
                <a:off x="3507275" y="3330784"/>
                <a:ext cx="1027178" cy="338492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 rot="1952823">
                <a:off x="3635392" y="3460392"/>
                <a:ext cx="736054" cy="833217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 rot="1952823">
                <a:off x="3404699" y="3493981"/>
                <a:ext cx="1065630" cy="494720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 rot="1952823">
                <a:off x="3929182" y="3827373"/>
                <a:ext cx="510841" cy="815859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 rot="1952823">
                <a:off x="3914205" y="3905841"/>
                <a:ext cx="516336" cy="937370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 rot="1952823">
                <a:off x="4179408" y="3948152"/>
                <a:ext cx="461407" cy="1006804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 rot="1952823">
                <a:off x="4465161" y="4133974"/>
                <a:ext cx="527322" cy="902652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 rot="1952823">
                <a:off x="5286150" y="2689477"/>
                <a:ext cx="280142" cy="902652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952823">
                <a:off x="5244434" y="3071738"/>
                <a:ext cx="461407" cy="737742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 rot="1952823">
                <a:off x="5049100" y="4232474"/>
                <a:ext cx="961262" cy="399250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 rot="1952823">
                <a:off x="4825457" y="4250508"/>
                <a:ext cx="730559" cy="729065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 rot="1952823">
                <a:off x="4232552" y="4090726"/>
                <a:ext cx="411969" cy="694348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184" name="Группа 116"/>
            <p:cNvGrpSpPr/>
            <p:nvPr/>
          </p:nvGrpSpPr>
          <p:grpSpPr>
            <a:xfrm>
              <a:off x="5004049" y="5445222"/>
              <a:ext cx="648073" cy="504054"/>
              <a:chOff x="3451433" y="2533423"/>
              <a:chExt cx="2564605" cy="2516300"/>
            </a:xfrm>
          </p:grpSpPr>
          <p:sp>
            <p:nvSpPr>
              <p:cNvPr id="55" name="Полилиния 54"/>
              <p:cNvSpPr/>
              <p:nvPr/>
            </p:nvSpPr>
            <p:spPr>
              <a:xfrm rot="1952823">
                <a:off x="5196893" y="3928532"/>
                <a:ext cx="816683" cy="253559"/>
              </a:xfrm>
              <a:custGeom>
                <a:avLst/>
                <a:gdLst>
                  <a:gd name="connsiteX0" fmla="*/ 0 w 996294"/>
                  <a:gd name="connsiteY0" fmla="*/ 72301 h 253604"/>
                  <a:gd name="connsiteX1" fmla="*/ 464313 w 996294"/>
                  <a:gd name="connsiteY1" fmla="*/ 0 h 253604"/>
                  <a:gd name="connsiteX2" fmla="*/ 996292 w 996294"/>
                  <a:gd name="connsiteY2" fmla="*/ 148537 h 253604"/>
                  <a:gd name="connsiteX3" fmla="*/ 922314 w 996294"/>
                  <a:gd name="connsiteY3" fmla="*/ 187276 h 253604"/>
                  <a:gd name="connsiteX4" fmla="*/ 20450 w 996294"/>
                  <a:gd name="connsiteY4" fmla="*/ 232439 h 253604"/>
                  <a:gd name="connsiteX5" fmla="*/ 0 w 996294"/>
                  <a:gd name="connsiteY5" fmla="*/ 72301 h 25360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6294" h="253604">
                    <a:moveTo>
                      <a:pt x="0" y="72301"/>
                    </a:moveTo>
                    <a:lnTo>
                      <a:pt x="464313" y="0"/>
                    </a:lnTo>
                    <a:cubicBezTo>
                      <a:pt x="917117" y="34458"/>
                      <a:pt x="996294" y="18960"/>
                      <a:pt x="996292" y="148537"/>
                    </a:cubicBezTo>
                    <a:cubicBezTo>
                      <a:pt x="913801" y="253604"/>
                      <a:pt x="901367" y="133406"/>
                      <a:pt x="922314" y="187276"/>
                    </a:cubicBezTo>
                    <a:cubicBezTo>
                      <a:pt x="737776" y="204184"/>
                      <a:pt x="300070" y="221992"/>
                      <a:pt x="20450" y="232439"/>
                    </a:cubicBezTo>
                    <a:lnTo>
                      <a:pt x="0" y="7230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952823">
                <a:off x="5265999" y="3286713"/>
                <a:ext cx="716168" cy="625972"/>
              </a:xfrm>
              <a:custGeom>
                <a:avLst/>
                <a:gdLst>
                  <a:gd name="connsiteX0" fmla="*/ 0 w 869692"/>
                  <a:gd name="connsiteY0" fmla="*/ 508795 h 630194"/>
                  <a:gd name="connsiteX1" fmla="*/ 645345 w 869692"/>
                  <a:gd name="connsiteY1" fmla="*/ 0 h 630194"/>
                  <a:gd name="connsiteX2" fmla="*/ 860964 w 869692"/>
                  <a:gd name="connsiteY2" fmla="*/ 143357 h 630194"/>
                  <a:gd name="connsiteX3" fmla="*/ 94430 w 869692"/>
                  <a:gd name="connsiteY3" fmla="*/ 630194 h 630194"/>
                  <a:gd name="connsiteX4" fmla="*/ 0 w 869692"/>
                  <a:gd name="connsiteY4" fmla="*/ 508795 h 630194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692" h="630194">
                    <a:moveTo>
                      <a:pt x="0" y="508795"/>
                    </a:moveTo>
                    <a:lnTo>
                      <a:pt x="645345" y="0"/>
                    </a:lnTo>
                    <a:cubicBezTo>
                      <a:pt x="857346" y="5985"/>
                      <a:pt x="869691" y="17805"/>
                      <a:pt x="860964" y="143357"/>
                    </a:cubicBezTo>
                    <a:cubicBezTo>
                      <a:pt x="708616" y="297271"/>
                      <a:pt x="250253" y="562831"/>
                      <a:pt x="94430" y="630194"/>
                    </a:cubicBezTo>
                    <a:lnTo>
                      <a:pt x="0" y="5087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1952823">
                <a:off x="4801118" y="2533957"/>
                <a:ext cx="490010" cy="863688"/>
              </a:xfrm>
              <a:custGeom>
                <a:avLst/>
                <a:gdLst>
                  <a:gd name="connsiteX0" fmla="*/ 359557 w 593519"/>
                  <a:gd name="connsiteY0" fmla="*/ 863667 h 863667"/>
                  <a:gd name="connsiteX1" fmla="*/ 210086 w 593519"/>
                  <a:gd name="connsiteY1" fmla="*/ 2279 h 863667"/>
                  <a:gd name="connsiteX2" fmla="*/ 452469 w 593519"/>
                  <a:gd name="connsiteY2" fmla="*/ 46198 h 863667"/>
                  <a:gd name="connsiteX3" fmla="*/ 470905 w 593519"/>
                  <a:gd name="connsiteY3" fmla="*/ 839505 h 863667"/>
                  <a:gd name="connsiteX4" fmla="*/ 359557 w 593519"/>
                  <a:gd name="connsiteY4" fmla="*/ 863667 h 86366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519" h="863667">
                    <a:moveTo>
                      <a:pt x="359557" y="863667"/>
                    </a:moveTo>
                    <a:cubicBezTo>
                      <a:pt x="159553" y="685270"/>
                      <a:pt x="0" y="245843"/>
                      <a:pt x="210086" y="2279"/>
                    </a:cubicBezTo>
                    <a:cubicBezTo>
                      <a:pt x="257869" y="135889"/>
                      <a:pt x="266762" y="0"/>
                      <a:pt x="452469" y="46198"/>
                    </a:cubicBezTo>
                    <a:cubicBezTo>
                      <a:pt x="297858" y="285123"/>
                      <a:pt x="593519" y="550873"/>
                      <a:pt x="470905" y="839505"/>
                    </a:cubicBezTo>
                    <a:lnTo>
                      <a:pt x="359557" y="863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952823">
                <a:off x="5052405" y="3009380"/>
                <a:ext cx="439753" cy="530892"/>
              </a:xfrm>
              <a:custGeom>
                <a:avLst/>
                <a:gdLst>
                  <a:gd name="connsiteX0" fmla="*/ 0 w 542946"/>
                  <a:gd name="connsiteY0" fmla="*/ 531692 h 531692"/>
                  <a:gd name="connsiteX1" fmla="*/ 300563 w 542946"/>
                  <a:gd name="connsiteY1" fmla="*/ 2197 h 531692"/>
                  <a:gd name="connsiteX2" fmla="*/ 542946 w 542946"/>
                  <a:gd name="connsiteY2" fmla="*/ 46116 h 531692"/>
                  <a:gd name="connsiteX3" fmla="*/ 166747 w 542946"/>
                  <a:gd name="connsiteY3" fmla="*/ 499391 h 531692"/>
                  <a:gd name="connsiteX4" fmla="*/ 0 w 542946"/>
                  <a:gd name="connsiteY4" fmla="*/ 531692 h 53169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46" h="531692">
                    <a:moveTo>
                      <a:pt x="0" y="531692"/>
                    </a:moveTo>
                    <a:cubicBezTo>
                      <a:pt x="130487" y="293761"/>
                      <a:pt x="90477" y="245761"/>
                      <a:pt x="300563" y="2197"/>
                    </a:cubicBezTo>
                    <a:cubicBezTo>
                      <a:pt x="432429" y="64300"/>
                      <a:pt x="386656" y="0"/>
                      <a:pt x="542946" y="46116"/>
                    </a:cubicBezTo>
                    <a:cubicBezTo>
                      <a:pt x="407587" y="191199"/>
                      <a:pt x="343869" y="346848"/>
                      <a:pt x="166747" y="499391"/>
                    </a:cubicBezTo>
                    <a:lnTo>
                      <a:pt x="0" y="53169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952823">
                <a:off x="3825914" y="2715143"/>
                <a:ext cx="1016078" cy="592317"/>
              </a:xfrm>
              <a:custGeom>
                <a:avLst/>
                <a:gdLst>
                  <a:gd name="connsiteX0" fmla="*/ 1184821 w 1238347"/>
                  <a:gd name="connsiteY0" fmla="*/ 580889 h 592317"/>
                  <a:gd name="connsiteX1" fmla="*/ 174389 w 1238347"/>
                  <a:gd name="connsiteY1" fmla="*/ 84938 h 592317"/>
                  <a:gd name="connsiteX2" fmla="*/ 248366 w 1238347"/>
                  <a:gd name="connsiteY2" fmla="*/ 46198 h 592317"/>
                  <a:gd name="connsiteX3" fmla="*/ 1238347 w 1238347"/>
                  <a:gd name="connsiteY3" fmla="*/ 382011 h 592317"/>
                  <a:gd name="connsiteX4" fmla="*/ 1184821 w 1238347"/>
                  <a:gd name="connsiteY4" fmla="*/ 580889 h 59231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347" h="592317">
                    <a:moveTo>
                      <a:pt x="1184821" y="580889"/>
                    </a:moveTo>
                    <a:cubicBezTo>
                      <a:pt x="819206" y="592317"/>
                      <a:pt x="0" y="294124"/>
                      <a:pt x="174389" y="84938"/>
                    </a:cubicBezTo>
                    <a:cubicBezTo>
                      <a:pt x="308797" y="126830"/>
                      <a:pt x="62659" y="0"/>
                      <a:pt x="248366" y="46198"/>
                    </a:cubicBezTo>
                    <a:cubicBezTo>
                      <a:pt x="399700" y="115370"/>
                      <a:pt x="1115584" y="172635"/>
                      <a:pt x="1238347" y="382011"/>
                    </a:cubicBezTo>
                    <a:lnTo>
                      <a:pt x="1184821" y="580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952823">
                <a:off x="4015844" y="2629042"/>
                <a:ext cx="1017713" cy="602203"/>
              </a:xfrm>
              <a:custGeom>
                <a:avLst/>
                <a:gdLst>
                  <a:gd name="connsiteX0" fmla="*/ 1073760 w 1247281"/>
                  <a:gd name="connsiteY0" fmla="*/ 599189 h 599189"/>
                  <a:gd name="connsiteX1" fmla="*/ 210086 w 1247281"/>
                  <a:gd name="connsiteY1" fmla="*/ 84937 h 599189"/>
                  <a:gd name="connsiteX2" fmla="*/ 284062 w 1247281"/>
                  <a:gd name="connsiteY2" fmla="*/ 46198 h 599189"/>
                  <a:gd name="connsiteX3" fmla="*/ 1247281 w 1247281"/>
                  <a:gd name="connsiteY3" fmla="*/ 481450 h 599189"/>
                  <a:gd name="connsiteX4" fmla="*/ 1073760 w 1247281"/>
                  <a:gd name="connsiteY4" fmla="*/ 599189 h 599189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281" h="599189">
                    <a:moveTo>
                      <a:pt x="1073760" y="599189"/>
                    </a:moveTo>
                    <a:cubicBezTo>
                      <a:pt x="873756" y="420792"/>
                      <a:pt x="0" y="328501"/>
                      <a:pt x="210086" y="84937"/>
                    </a:cubicBezTo>
                    <a:cubicBezTo>
                      <a:pt x="257869" y="218547"/>
                      <a:pt x="98355" y="0"/>
                      <a:pt x="284062" y="46198"/>
                    </a:cubicBezTo>
                    <a:cubicBezTo>
                      <a:pt x="517576" y="134134"/>
                      <a:pt x="1011608" y="260762"/>
                      <a:pt x="1247281" y="481450"/>
                    </a:cubicBezTo>
                    <a:lnTo>
                      <a:pt x="1073760" y="59918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 rot="1952823">
                <a:off x="4958171" y="4229634"/>
                <a:ext cx="954891" cy="412034"/>
              </a:xfrm>
              <a:custGeom>
                <a:avLst/>
                <a:gdLst>
                  <a:gd name="connsiteX0" fmla="*/ 26765 w 1164702"/>
                  <a:gd name="connsiteY0" fmla="*/ 0 h 414009"/>
                  <a:gd name="connsiteX1" fmla="*/ 343124 w 1164702"/>
                  <a:gd name="connsiteY1" fmla="*/ 5179 h 414009"/>
                  <a:gd name="connsiteX2" fmla="*/ 1164700 w 1164702"/>
                  <a:gd name="connsiteY2" fmla="*/ 258333 h 414009"/>
                  <a:gd name="connsiteX3" fmla="*/ 1065469 w 1164702"/>
                  <a:gd name="connsiteY3" fmla="*/ 296283 h 414009"/>
                  <a:gd name="connsiteX4" fmla="*/ 0 w 1164702"/>
                  <a:gd name="connsiteY4" fmla="*/ 99439 h 414009"/>
                  <a:gd name="connsiteX5" fmla="*/ 26765 w 1164702"/>
                  <a:gd name="connsiteY5" fmla="*/ 0 h 414009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414008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044522" y="242413"/>
                      <a:pt x="1065469" y="296283"/>
                    </a:cubicBezTo>
                    <a:cubicBezTo>
                      <a:pt x="761705" y="414009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 rot="1952823">
                <a:off x="4618933" y="4190018"/>
                <a:ext cx="647066" cy="855762"/>
              </a:xfrm>
              <a:custGeom>
                <a:avLst/>
                <a:gdLst>
                  <a:gd name="connsiteX0" fmla="*/ 147955 w 791288"/>
                  <a:gd name="connsiteY0" fmla="*/ 0 h 858741"/>
                  <a:gd name="connsiteX1" fmla="*/ 687763 w 791288"/>
                  <a:gd name="connsiteY1" fmla="*/ 827829 h 858741"/>
                  <a:gd name="connsiteX2" fmla="*/ 0 w 791288"/>
                  <a:gd name="connsiteY2" fmla="*/ 77479 h 858741"/>
                  <a:gd name="connsiteX3" fmla="*/ 147955 w 791288"/>
                  <a:gd name="connsiteY3" fmla="*/ 0 h 858741"/>
                  <a:gd name="connsiteX4" fmla="*/ 147955 w 725091"/>
                  <a:gd name="connsiteY4" fmla="*/ 0 h 984294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88" h="858741">
                    <a:moveTo>
                      <a:pt x="147955" y="0"/>
                    </a:moveTo>
                    <a:cubicBezTo>
                      <a:pt x="416023" y="65641"/>
                      <a:pt x="791287" y="636614"/>
                      <a:pt x="687763" y="827829"/>
                    </a:cubicBezTo>
                    <a:cubicBezTo>
                      <a:pt x="380850" y="858741"/>
                      <a:pt x="94428" y="198877"/>
                      <a:pt x="0" y="77479"/>
                    </a:cubicBezTo>
                    <a:lnTo>
                      <a:pt x="14795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1952823">
                <a:off x="3557247" y="3199550"/>
                <a:ext cx="1017713" cy="340723"/>
              </a:xfrm>
              <a:custGeom>
                <a:avLst/>
                <a:gdLst>
                  <a:gd name="connsiteX0" fmla="*/ 1244660 w 1244660"/>
                  <a:gd name="connsiteY0" fmla="*/ 166387 h 338077"/>
                  <a:gd name="connsiteX1" fmla="*/ 174389 w 1244660"/>
                  <a:gd name="connsiteY1" fmla="*/ 128891 h 338077"/>
                  <a:gd name="connsiteX2" fmla="*/ 1224209 w 1244660"/>
                  <a:gd name="connsiteY2" fmla="*/ 6249 h 338077"/>
                  <a:gd name="connsiteX3" fmla="*/ 1244660 w 1244660"/>
                  <a:gd name="connsiteY3" fmla="*/ 166387 h 338077"/>
                  <a:gd name="connsiteX4" fmla="*/ 1244658 w 1271422"/>
                  <a:gd name="connsiteY4" fmla="*/ 495649 h 667338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60" h="338077">
                    <a:moveTo>
                      <a:pt x="1244660" y="166387"/>
                    </a:moveTo>
                    <a:cubicBezTo>
                      <a:pt x="838820" y="286032"/>
                      <a:pt x="0" y="338077"/>
                      <a:pt x="174389" y="128891"/>
                    </a:cubicBezTo>
                    <a:cubicBezTo>
                      <a:pt x="435988" y="97540"/>
                      <a:pt x="1045831" y="0"/>
                      <a:pt x="1224209" y="6249"/>
                    </a:cubicBezTo>
                    <a:lnTo>
                      <a:pt x="1244660" y="16638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952823">
                <a:off x="3670326" y="3461035"/>
                <a:ext cx="678475" cy="831988"/>
              </a:xfrm>
              <a:custGeom>
                <a:avLst/>
                <a:gdLst>
                  <a:gd name="connsiteX0" fmla="*/ 832638 w 832638"/>
                  <a:gd name="connsiteY0" fmla="*/ 177575 h 836592"/>
                  <a:gd name="connsiteX1" fmla="*/ 160530 w 832638"/>
                  <a:gd name="connsiteY1" fmla="*/ 785809 h 836592"/>
                  <a:gd name="connsiteX2" fmla="*/ 140078 w 832638"/>
                  <a:gd name="connsiteY2" fmla="*/ 625672 h 836592"/>
                  <a:gd name="connsiteX3" fmla="*/ 664232 w 832638"/>
                  <a:gd name="connsiteY3" fmla="*/ 94916 h 836592"/>
                  <a:gd name="connsiteX4" fmla="*/ 738210 w 832638"/>
                  <a:gd name="connsiteY4" fmla="*/ 56176 h 836592"/>
                  <a:gd name="connsiteX5" fmla="*/ 832638 w 832638"/>
                  <a:gd name="connsiteY5" fmla="*/ 177575 h 83659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638" h="836592">
                    <a:moveTo>
                      <a:pt x="832638" y="177575"/>
                    </a:moveTo>
                    <a:cubicBezTo>
                      <a:pt x="492908" y="711289"/>
                      <a:pt x="362058" y="722951"/>
                      <a:pt x="160530" y="785809"/>
                    </a:cubicBezTo>
                    <a:cubicBezTo>
                      <a:pt x="0" y="836592"/>
                      <a:pt x="94314" y="678701"/>
                      <a:pt x="140078" y="625672"/>
                    </a:cubicBezTo>
                    <a:cubicBezTo>
                      <a:pt x="230511" y="507118"/>
                      <a:pt x="473543" y="187217"/>
                      <a:pt x="664232" y="94916"/>
                    </a:cubicBezTo>
                    <a:cubicBezTo>
                      <a:pt x="763921" y="0"/>
                      <a:pt x="708756" y="28877"/>
                      <a:pt x="738210" y="56176"/>
                    </a:cubicBezTo>
                    <a:lnTo>
                      <a:pt x="832638" y="1775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81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1952823">
                <a:off x="3450448" y="3358024"/>
                <a:ext cx="1061690" cy="491271"/>
              </a:xfrm>
              <a:custGeom>
                <a:avLst/>
                <a:gdLst>
                  <a:gd name="connsiteX0" fmla="*/ 1298187 w 1298187"/>
                  <a:gd name="connsiteY0" fmla="*/ 121399 h 491966"/>
                  <a:gd name="connsiteX1" fmla="*/ 174389 w 1298187"/>
                  <a:gd name="connsiteY1" fmla="*/ 282780 h 491966"/>
                  <a:gd name="connsiteX2" fmla="*/ 201152 w 1298187"/>
                  <a:gd name="connsiteY2" fmla="*/ 183341 h 491966"/>
                  <a:gd name="connsiteX3" fmla="*/ 1203758 w 1298187"/>
                  <a:gd name="connsiteY3" fmla="*/ 0 h 491966"/>
                  <a:gd name="connsiteX4" fmla="*/ 1298187 w 1298187"/>
                  <a:gd name="connsiteY4" fmla="*/ 121399 h 491966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187" h="491966">
                    <a:moveTo>
                      <a:pt x="1298187" y="121399"/>
                    </a:moveTo>
                    <a:cubicBezTo>
                      <a:pt x="803976" y="347960"/>
                      <a:pt x="0" y="491966"/>
                      <a:pt x="174389" y="282780"/>
                    </a:cubicBezTo>
                    <a:cubicBezTo>
                      <a:pt x="200046" y="201106"/>
                      <a:pt x="169529" y="217634"/>
                      <a:pt x="201152" y="183341"/>
                    </a:cubicBezTo>
                    <a:cubicBezTo>
                      <a:pt x="416737" y="165141"/>
                      <a:pt x="886171" y="22960"/>
                      <a:pt x="1203758" y="0"/>
                    </a:cubicBezTo>
                    <a:lnTo>
                      <a:pt x="1298187" y="1213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952823">
                <a:off x="3902765" y="3762137"/>
                <a:ext cx="508858" cy="816141"/>
              </a:xfrm>
              <a:custGeom>
                <a:avLst/>
                <a:gdLst>
                  <a:gd name="connsiteX0" fmla="*/ 550917 w 620517"/>
                  <a:gd name="connsiteY0" fmla="*/ 82660 h 820083"/>
                  <a:gd name="connsiteX1" fmla="*/ 168408 w 620517"/>
                  <a:gd name="connsiteY1" fmla="*/ 795511 h 820083"/>
                  <a:gd name="connsiteX2" fmla="*/ 0 w 620517"/>
                  <a:gd name="connsiteY2" fmla="*/ 712853 h 820083"/>
                  <a:gd name="connsiteX3" fmla="*/ 382513 w 620517"/>
                  <a:gd name="connsiteY3" fmla="*/ 0 h 820083"/>
                  <a:gd name="connsiteX4" fmla="*/ 550917 w 620517"/>
                  <a:gd name="connsiteY4" fmla="*/ 82660 h 820083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17" h="820083">
                    <a:moveTo>
                      <a:pt x="550917" y="82660"/>
                    </a:moveTo>
                    <a:cubicBezTo>
                      <a:pt x="620517" y="225654"/>
                      <a:pt x="271932" y="604296"/>
                      <a:pt x="168408" y="795511"/>
                    </a:cubicBezTo>
                    <a:cubicBezTo>
                      <a:pt x="51316" y="748847"/>
                      <a:pt x="77898" y="820083"/>
                      <a:pt x="0" y="712853"/>
                    </a:cubicBezTo>
                    <a:cubicBezTo>
                      <a:pt x="4906" y="526646"/>
                      <a:pt x="303110" y="105541"/>
                      <a:pt x="382513" y="0"/>
                    </a:cubicBezTo>
                    <a:lnTo>
                      <a:pt x="550917" y="8266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952823">
                <a:off x="3965586" y="3825526"/>
                <a:ext cx="515139" cy="927073"/>
              </a:xfrm>
              <a:custGeom>
                <a:avLst/>
                <a:gdLst>
                  <a:gd name="connsiteX0" fmla="*/ 557228 w 626828"/>
                  <a:gd name="connsiteY0" fmla="*/ 0 h 932648"/>
                  <a:gd name="connsiteX1" fmla="*/ 195170 w 626828"/>
                  <a:gd name="connsiteY1" fmla="*/ 872990 h 932648"/>
                  <a:gd name="connsiteX2" fmla="*/ 0 w 626828"/>
                  <a:gd name="connsiteY2" fmla="*/ 889772 h 932648"/>
                  <a:gd name="connsiteX3" fmla="*/ 409275 w 626828"/>
                  <a:gd name="connsiteY3" fmla="*/ 77480 h 932648"/>
                  <a:gd name="connsiteX4" fmla="*/ 557228 w 626828"/>
                  <a:gd name="connsiteY4" fmla="*/ 0 h 932648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828" h="932648">
                    <a:moveTo>
                      <a:pt x="557228" y="0"/>
                    </a:moveTo>
                    <a:cubicBezTo>
                      <a:pt x="626828" y="142994"/>
                      <a:pt x="298694" y="681775"/>
                      <a:pt x="195170" y="872990"/>
                    </a:cubicBezTo>
                    <a:cubicBezTo>
                      <a:pt x="140971" y="932648"/>
                      <a:pt x="181426" y="835707"/>
                      <a:pt x="0" y="889772"/>
                    </a:cubicBezTo>
                    <a:cubicBezTo>
                      <a:pt x="65283" y="656766"/>
                      <a:pt x="329872" y="183021"/>
                      <a:pt x="409275" y="77480"/>
                    </a:cubicBezTo>
                    <a:lnTo>
                      <a:pt x="55722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1952823">
                <a:off x="4185465" y="3944380"/>
                <a:ext cx="458597" cy="998389"/>
              </a:xfrm>
              <a:custGeom>
                <a:avLst/>
                <a:gdLst>
                  <a:gd name="connsiteX0" fmla="*/ 464241 w 562277"/>
                  <a:gd name="connsiteY0" fmla="*/ 0 h 1002470"/>
                  <a:gd name="connsiteX1" fmla="*/ 227250 w 562277"/>
                  <a:gd name="connsiteY1" fmla="*/ 942812 h 1002470"/>
                  <a:gd name="connsiteX2" fmla="*/ 32081 w 562277"/>
                  <a:gd name="connsiteY2" fmla="*/ 959592 h 1002470"/>
                  <a:gd name="connsiteX3" fmla="*/ 316288 w 562277"/>
                  <a:gd name="connsiteY3" fmla="*/ 77480 h 1002470"/>
                  <a:gd name="connsiteX4" fmla="*/ 464241 w 562277"/>
                  <a:gd name="connsiteY4" fmla="*/ 0 h 1002470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277" h="1002470">
                    <a:moveTo>
                      <a:pt x="464241" y="0"/>
                    </a:moveTo>
                    <a:cubicBezTo>
                      <a:pt x="562277" y="360356"/>
                      <a:pt x="399830" y="656764"/>
                      <a:pt x="227250" y="942812"/>
                    </a:cubicBezTo>
                    <a:cubicBezTo>
                      <a:pt x="173051" y="1002470"/>
                      <a:pt x="213507" y="905527"/>
                      <a:pt x="32081" y="959592"/>
                    </a:cubicBezTo>
                    <a:cubicBezTo>
                      <a:pt x="0" y="703348"/>
                      <a:pt x="236885" y="183021"/>
                      <a:pt x="316288" y="77480"/>
                    </a:cubicBezTo>
                    <a:lnTo>
                      <a:pt x="464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 rot="1952823">
                <a:off x="4487009" y="4118702"/>
                <a:ext cx="527703" cy="895383"/>
              </a:xfrm>
              <a:custGeom>
                <a:avLst/>
                <a:gdLst>
                  <a:gd name="connsiteX0" fmla="*/ 227358 w 638981"/>
                  <a:gd name="connsiteY0" fmla="*/ 0 h 900707"/>
                  <a:gd name="connsiteX1" fmla="*/ 403591 w 638981"/>
                  <a:gd name="connsiteY1" fmla="*/ 761951 h 900707"/>
                  <a:gd name="connsiteX2" fmla="*/ 161208 w 638981"/>
                  <a:gd name="connsiteY2" fmla="*/ 718031 h 900707"/>
                  <a:gd name="connsiteX3" fmla="*/ 79403 w 638981"/>
                  <a:gd name="connsiteY3" fmla="*/ 77480 h 900707"/>
                  <a:gd name="connsiteX4" fmla="*/ 227358 w 638981"/>
                  <a:gd name="connsiteY4" fmla="*/ 0 h 900707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81" h="900706">
                    <a:moveTo>
                      <a:pt x="227358" y="0"/>
                    </a:moveTo>
                    <a:cubicBezTo>
                      <a:pt x="260989" y="370064"/>
                      <a:pt x="638981" y="865886"/>
                      <a:pt x="403591" y="761951"/>
                    </a:cubicBezTo>
                    <a:cubicBezTo>
                      <a:pt x="264976" y="900707"/>
                      <a:pt x="342634" y="663966"/>
                      <a:pt x="161208" y="718031"/>
                    </a:cubicBezTo>
                    <a:cubicBezTo>
                      <a:pt x="39276" y="456644"/>
                      <a:pt x="0" y="183021"/>
                      <a:pt x="79403" y="77480"/>
                    </a:cubicBezTo>
                    <a:lnTo>
                      <a:pt x="22735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1952823">
                <a:off x="5284844" y="2692432"/>
                <a:ext cx="276416" cy="903304"/>
              </a:xfrm>
              <a:custGeom>
                <a:avLst/>
                <a:gdLst>
                  <a:gd name="connsiteX0" fmla="*/ 0 w 338998"/>
                  <a:gd name="connsiteY0" fmla="*/ 880367 h 902327"/>
                  <a:gd name="connsiteX1" fmla="*/ 18936 w 338998"/>
                  <a:gd name="connsiteY1" fmla="*/ 101636 h 902327"/>
                  <a:gd name="connsiteX2" fmla="*/ 288083 w 338998"/>
                  <a:gd name="connsiteY2" fmla="*/ 46116 h 902327"/>
                  <a:gd name="connsiteX3" fmla="*/ 121190 w 338998"/>
                  <a:gd name="connsiteY3" fmla="*/ 902327 h 902327"/>
                  <a:gd name="connsiteX4" fmla="*/ 0 w 338998"/>
                  <a:gd name="connsiteY4" fmla="*/ 880367 h 902327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998" h="902327">
                    <a:moveTo>
                      <a:pt x="0" y="880367"/>
                    </a:moveTo>
                    <a:cubicBezTo>
                      <a:pt x="1326" y="644951"/>
                      <a:pt x="38162" y="354663"/>
                      <a:pt x="18936" y="101636"/>
                    </a:cubicBezTo>
                    <a:cubicBezTo>
                      <a:pt x="90691" y="50949"/>
                      <a:pt x="131793" y="0"/>
                      <a:pt x="288083" y="46116"/>
                    </a:cubicBezTo>
                    <a:cubicBezTo>
                      <a:pt x="241639" y="311130"/>
                      <a:pt x="338998" y="446722"/>
                      <a:pt x="121190" y="902327"/>
                    </a:cubicBezTo>
                    <a:lnTo>
                      <a:pt x="0" y="8803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1952823">
                <a:off x="5291128" y="2961838"/>
                <a:ext cx="458597" cy="736909"/>
              </a:xfrm>
              <a:custGeom>
                <a:avLst/>
                <a:gdLst>
                  <a:gd name="connsiteX0" fmla="*/ 0 w 559867"/>
                  <a:gd name="connsiteY0" fmla="*/ 713792 h 734812"/>
                  <a:gd name="connsiteX1" fmla="*/ 391461 w 559867"/>
                  <a:gd name="connsiteY1" fmla="*/ 0 h 734812"/>
                  <a:gd name="connsiteX2" fmla="*/ 559867 w 559867"/>
                  <a:gd name="connsiteY2" fmla="*/ 82658 h 734812"/>
                  <a:gd name="connsiteX3" fmla="*/ 130142 w 559867"/>
                  <a:gd name="connsiteY3" fmla="*/ 734812 h 734812"/>
                  <a:gd name="connsiteX4" fmla="*/ 0 w 559867"/>
                  <a:gd name="connsiteY4" fmla="*/ 713792 h 734812"/>
                  <a:gd name="connsiteX5" fmla="*/ 0 w 1098147"/>
                  <a:gd name="connsiteY5" fmla="*/ 533753 h 655152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867" h="734812">
                    <a:moveTo>
                      <a:pt x="0" y="713792"/>
                    </a:moveTo>
                    <a:cubicBezTo>
                      <a:pt x="130487" y="475861"/>
                      <a:pt x="181375" y="243564"/>
                      <a:pt x="391461" y="0"/>
                    </a:cubicBezTo>
                    <a:cubicBezTo>
                      <a:pt x="523327" y="62103"/>
                      <a:pt x="403577" y="36542"/>
                      <a:pt x="559867" y="82658"/>
                    </a:cubicBezTo>
                    <a:cubicBezTo>
                      <a:pt x="466039" y="300188"/>
                      <a:pt x="307264" y="582269"/>
                      <a:pt x="130142" y="734812"/>
                    </a:cubicBezTo>
                    <a:lnTo>
                      <a:pt x="0" y="71379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952823">
                <a:off x="5014712" y="4142475"/>
                <a:ext cx="954891" cy="404107"/>
              </a:xfrm>
              <a:custGeom>
                <a:avLst/>
                <a:gdLst>
                  <a:gd name="connsiteX0" fmla="*/ 26765 w 1164702"/>
                  <a:gd name="connsiteY0" fmla="*/ 0 h 398805"/>
                  <a:gd name="connsiteX1" fmla="*/ 343124 w 1164702"/>
                  <a:gd name="connsiteY1" fmla="*/ 5179 h 398805"/>
                  <a:gd name="connsiteX2" fmla="*/ 1164700 w 1164702"/>
                  <a:gd name="connsiteY2" fmla="*/ 258333 h 398805"/>
                  <a:gd name="connsiteX3" fmla="*/ 1137937 w 1164702"/>
                  <a:gd name="connsiteY3" fmla="*/ 357772 h 398805"/>
                  <a:gd name="connsiteX4" fmla="*/ 0 w 1164702"/>
                  <a:gd name="connsiteY4" fmla="*/ 99439 h 398805"/>
                  <a:gd name="connsiteX5" fmla="*/ 26765 w 1164702"/>
                  <a:gd name="connsiteY5" fmla="*/ 0 h 398805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4702" h="398805">
                    <a:moveTo>
                      <a:pt x="26765" y="0"/>
                    </a:moveTo>
                    <a:lnTo>
                      <a:pt x="343124" y="5179"/>
                    </a:lnTo>
                    <a:cubicBezTo>
                      <a:pt x="795928" y="39637"/>
                      <a:pt x="1164702" y="128756"/>
                      <a:pt x="1164700" y="258333"/>
                    </a:cubicBezTo>
                    <a:cubicBezTo>
                      <a:pt x="1082209" y="363400"/>
                      <a:pt x="1116990" y="303902"/>
                      <a:pt x="1137937" y="357772"/>
                    </a:cubicBezTo>
                    <a:cubicBezTo>
                      <a:pt x="935763" y="398805"/>
                      <a:pt x="168344" y="130080"/>
                      <a:pt x="0" y="99439"/>
                    </a:cubicBezTo>
                    <a:lnTo>
                      <a:pt x="26765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952823">
                <a:off x="4801118" y="4197939"/>
                <a:ext cx="728733" cy="728983"/>
              </a:xfrm>
              <a:custGeom>
                <a:avLst/>
                <a:gdLst>
                  <a:gd name="connsiteX0" fmla="*/ 26763 w 889240"/>
                  <a:gd name="connsiteY0" fmla="*/ 0 h 729896"/>
                  <a:gd name="connsiteX1" fmla="*/ 437551 w 889240"/>
                  <a:gd name="connsiteY1" fmla="*/ 126577 h 729896"/>
                  <a:gd name="connsiteX2" fmla="*/ 889240 w 889240"/>
                  <a:gd name="connsiteY2" fmla="*/ 573430 h 729896"/>
                  <a:gd name="connsiteX3" fmla="*/ 815264 w 889240"/>
                  <a:gd name="connsiteY3" fmla="*/ 612170 h 729896"/>
                  <a:gd name="connsiteX4" fmla="*/ 0 w 889240"/>
                  <a:gd name="connsiteY4" fmla="*/ 99438 h 729896"/>
                  <a:gd name="connsiteX5" fmla="*/ 26763 w 889240"/>
                  <a:gd name="connsiteY5" fmla="*/ 0 h 729896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240" h="729896">
                    <a:moveTo>
                      <a:pt x="26763" y="0"/>
                    </a:moveTo>
                    <a:cubicBezTo>
                      <a:pt x="139033" y="55105"/>
                      <a:pt x="178706" y="42176"/>
                      <a:pt x="437551" y="126577"/>
                    </a:cubicBezTo>
                    <a:cubicBezTo>
                      <a:pt x="761360" y="340762"/>
                      <a:pt x="735916" y="440187"/>
                      <a:pt x="889240" y="573430"/>
                    </a:cubicBezTo>
                    <a:cubicBezTo>
                      <a:pt x="806749" y="678497"/>
                      <a:pt x="794317" y="558300"/>
                      <a:pt x="815264" y="612170"/>
                    </a:cubicBezTo>
                    <a:cubicBezTo>
                      <a:pt x="511500" y="729896"/>
                      <a:pt x="121759" y="190393"/>
                      <a:pt x="0" y="99438"/>
                    </a:cubicBezTo>
                    <a:lnTo>
                      <a:pt x="26763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 rot="1952823">
                <a:off x="4210593" y="3991922"/>
                <a:ext cx="414624" cy="689366"/>
              </a:xfrm>
              <a:custGeom>
                <a:avLst/>
                <a:gdLst>
                  <a:gd name="connsiteX0" fmla="*/ 429725 w 499325"/>
                  <a:gd name="connsiteY0" fmla="*/ 21960 h 684326"/>
                  <a:gd name="connsiteX1" fmla="*/ 295909 w 499325"/>
                  <a:gd name="connsiteY1" fmla="*/ 519154 h 684326"/>
                  <a:gd name="connsiteX2" fmla="*/ 0 w 499325"/>
                  <a:gd name="connsiteY2" fmla="*/ 674112 h 684326"/>
                  <a:gd name="connsiteX3" fmla="*/ 308533 w 499325"/>
                  <a:gd name="connsiteY3" fmla="*/ 0 h 684326"/>
                  <a:gd name="connsiteX4" fmla="*/ 429725 w 499325"/>
                  <a:gd name="connsiteY4" fmla="*/ 21960 h 684326"/>
                  <a:gd name="connsiteX5" fmla="*/ 147955 w 761737"/>
                  <a:gd name="connsiteY5" fmla="*/ 0 h 945554"/>
                  <a:gd name="connsiteX6" fmla="*/ 0 w 2808314"/>
                  <a:gd name="connsiteY6" fmla="*/ 129576 h 475178"/>
                  <a:gd name="connsiteX7" fmla="*/ 0 w 2304258"/>
                  <a:gd name="connsiteY7" fmla="*/ 310305 h 598338"/>
                  <a:gd name="connsiteX8" fmla="*/ 2 w 2304260"/>
                  <a:gd name="connsiteY8" fmla="*/ 310305 h 599969"/>
                  <a:gd name="connsiteX9" fmla="*/ 2 w 2304260"/>
                  <a:gd name="connsiteY9" fmla="*/ 310305 h 6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325" h="684326">
                    <a:moveTo>
                      <a:pt x="429725" y="21960"/>
                    </a:moveTo>
                    <a:cubicBezTo>
                      <a:pt x="499325" y="164954"/>
                      <a:pt x="399433" y="327939"/>
                      <a:pt x="295909" y="519154"/>
                    </a:cubicBezTo>
                    <a:cubicBezTo>
                      <a:pt x="241710" y="578812"/>
                      <a:pt x="133872" y="684326"/>
                      <a:pt x="0" y="674112"/>
                    </a:cubicBezTo>
                    <a:cubicBezTo>
                      <a:pt x="65283" y="441106"/>
                      <a:pt x="229130" y="105541"/>
                      <a:pt x="308533" y="0"/>
                    </a:cubicBezTo>
                    <a:lnTo>
                      <a:pt x="429725" y="219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355976" y="3356992"/>
                <a:ext cx="1008111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185" name="Группа 175"/>
            <p:cNvGrpSpPr/>
            <p:nvPr/>
          </p:nvGrpSpPr>
          <p:grpSpPr>
            <a:xfrm>
              <a:off x="6928170" y="5413814"/>
              <a:ext cx="2215830" cy="1444187"/>
              <a:chOff x="673184" y="2821500"/>
              <a:chExt cx="2215830" cy="1444187"/>
            </a:xfrm>
          </p:grpSpPr>
          <p:sp>
            <p:nvSpPr>
              <p:cNvPr id="53" name="Полилиния 52"/>
              <p:cNvSpPr/>
              <p:nvPr/>
            </p:nvSpPr>
            <p:spPr>
              <a:xfrm rot="1630839">
                <a:off x="945914" y="3092690"/>
                <a:ext cx="1943100" cy="906316"/>
              </a:xfrm>
              <a:custGeom>
                <a:avLst/>
                <a:gdLst>
                  <a:gd name="connsiteX0" fmla="*/ 659740 w 2464329"/>
                  <a:gd name="connsiteY0" fmla="*/ 192707 h 1140871"/>
                  <a:gd name="connsiteX1" fmla="*/ 1955884 w 2464329"/>
                  <a:gd name="connsiteY1" fmla="*/ 264715 h 1140871"/>
                  <a:gd name="connsiteX2" fmla="*/ 2464329 w 2464329"/>
                  <a:gd name="connsiteY2" fmla="*/ 796405 h 1140871"/>
                  <a:gd name="connsiteX3" fmla="*/ 1895759 w 2464329"/>
                  <a:gd name="connsiteY3" fmla="*/ 1086551 h 1140871"/>
                  <a:gd name="connsiteX4" fmla="*/ 1127792 w 2464329"/>
                  <a:gd name="connsiteY4" fmla="*/ 1138902 h 1140871"/>
                  <a:gd name="connsiteX5" fmla="*/ 615889 w 2464329"/>
                  <a:gd name="connsiteY5" fmla="*/ 1074740 h 1140871"/>
                  <a:gd name="connsiteX6" fmla="*/ 297628 w 2464329"/>
                  <a:gd name="connsiteY6" fmla="*/ 576047 h 1140871"/>
                  <a:gd name="connsiteX7" fmla="*/ 659740 w 2464329"/>
                  <a:gd name="connsiteY7" fmla="*/ 192707 h 1140871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4329" h="1140871">
                    <a:moveTo>
                      <a:pt x="659740" y="192707"/>
                    </a:moveTo>
                    <a:cubicBezTo>
                      <a:pt x="1167954" y="0"/>
                      <a:pt x="1645739" y="70705"/>
                      <a:pt x="1955884" y="264715"/>
                    </a:cubicBezTo>
                    <a:cubicBezTo>
                      <a:pt x="2320931" y="514115"/>
                      <a:pt x="2187197" y="548688"/>
                      <a:pt x="2464329" y="796405"/>
                    </a:cubicBezTo>
                    <a:cubicBezTo>
                      <a:pt x="2193999" y="956071"/>
                      <a:pt x="2266853" y="987696"/>
                      <a:pt x="1895759" y="1086551"/>
                    </a:cubicBezTo>
                    <a:cubicBezTo>
                      <a:pt x="1737488" y="1128713"/>
                      <a:pt x="1341104" y="1140871"/>
                      <a:pt x="1127792" y="1138902"/>
                    </a:cubicBezTo>
                    <a:cubicBezTo>
                      <a:pt x="914480" y="1136934"/>
                      <a:pt x="774160" y="1116902"/>
                      <a:pt x="615889" y="1074740"/>
                    </a:cubicBezTo>
                    <a:cubicBezTo>
                      <a:pt x="244795" y="975884"/>
                      <a:pt x="0" y="878335"/>
                      <a:pt x="297628" y="576047"/>
                    </a:cubicBezTo>
                    <a:cubicBezTo>
                      <a:pt x="297628" y="504039"/>
                      <a:pt x="267007" y="343140"/>
                      <a:pt x="659740" y="192707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rgbClr val="006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672864" y="2821271"/>
                <a:ext cx="1738313" cy="1444393"/>
              </a:xfrm>
              <a:custGeom>
                <a:avLst/>
                <a:gdLst>
                  <a:gd name="connsiteX0" fmla="*/ 668166 w 1738575"/>
                  <a:gd name="connsiteY0" fmla="*/ 1444187 h 1444187"/>
                  <a:gd name="connsiteX1" fmla="*/ 10383 w 1738575"/>
                  <a:gd name="connsiteY1" fmla="*/ 175452 h 1444187"/>
                  <a:gd name="connsiteX2" fmla="*/ 730463 w 1738575"/>
                  <a:gd name="connsiteY2" fmla="*/ 391476 h 1444187"/>
                  <a:gd name="connsiteX3" fmla="*/ 1234519 w 1738575"/>
                  <a:gd name="connsiteY3" fmla="*/ 535491 h 1444187"/>
                  <a:gd name="connsiteX4" fmla="*/ 1738575 w 1738575"/>
                  <a:gd name="connsiteY4" fmla="*/ 1039547 h 1444187"/>
                  <a:gd name="connsiteX5" fmla="*/ 1828309 w 1828309"/>
                  <a:gd name="connsiteY5" fmla="*/ 1368176 h 1772816"/>
                  <a:gd name="connsiteX6" fmla="*/ 904875 w 911903"/>
                  <a:gd name="connsiteY6" fmla="*/ 371475 h 371475"/>
                  <a:gd name="connsiteX7" fmla="*/ 904875 w 911903"/>
                  <a:gd name="connsiteY7" fmla="*/ 371475 h 371475"/>
                  <a:gd name="connsiteX8" fmla="*/ 904875 w 911903"/>
                  <a:gd name="connsiteY8" fmla="*/ 371475 h 371475"/>
                  <a:gd name="connsiteX9" fmla="*/ 904875 w 911903"/>
                  <a:gd name="connsiteY9" fmla="*/ 371475 h 371475"/>
                  <a:gd name="connsiteX10" fmla="*/ 904875 w 911903"/>
                  <a:gd name="connsiteY10" fmla="*/ 371475 h 371475"/>
                  <a:gd name="connsiteX11" fmla="*/ 904875 w 911903"/>
                  <a:gd name="connsiteY11" fmla="*/ 371475 h 371475"/>
                  <a:gd name="connsiteX12" fmla="*/ 904875 w 911903"/>
                  <a:gd name="connsiteY12" fmla="*/ 371475 h 371475"/>
                  <a:gd name="connsiteX13" fmla="*/ 904875 w 911903"/>
                  <a:gd name="connsiteY13" fmla="*/ 371475 h 371475"/>
                  <a:gd name="connsiteX14" fmla="*/ 904875 w 911903"/>
                  <a:gd name="connsiteY14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8575" h="1444187">
                    <a:moveTo>
                      <a:pt x="668166" y="1444187"/>
                    </a:moveTo>
                    <a:cubicBezTo>
                      <a:pt x="531128" y="1179867"/>
                      <a:pt x="0" y="350904"/>
                      <a:pt x="10383" y="175452"/>
                    </a:cubicBezTo>
                    <a:cubicBezTo>
                      <a:pt x="20766" y="0"/>
                      <a:pt x="526440" y="331470"/>
                      <a:pt x="730463" y="391476"/>
                    </a:cubicBezTo>
                    <a:cubicBezTo>
                      <a:pt x="934486" y="451482"/>
                      <a:pt x="1065922" y="428558"/>
                      <a:pt x="1234519" y="535491"/>
                    </a:cubicBezTo>
                    <a:cubicBezTo>
                      <a:pt x="1390118" y="777808"/>
                      <a:pt x="1692935" y="989938"/>
                      <a:pt x="1738575" y="1039547"/>
                    </a:cubicBezTo>
                  </a:path>
                </a:pathLst>
              </a:custGeom>
              <a:ln w="19050">
                <a:solidFill>
                  <a:srgbClr val="004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186" name="Группа 138"/>
            <p:cNvGrpSpPr/>
            <p:nvPr/>
          </p:nvGrpSpPr>
          <p:grpSpPr>
            <a:xfrm rot="1794830">
              <a:off x="7037992" y="5186527"/>
              <a:ext cx="1785084" cy="836712"/>
              <a:chOff x="2195736" y="3418911"/>
              <a:chExt cx="3240362" cy="1316324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059023" y="3419049"/>
                <a:ext cx="2377403" cy="1305969"/>
              </a:xfrm>
              <a:custGeom>
                <a:avLst/>
                <a:gdLst>
                  <a:gd name="connsiteX0" fmla="*/ 0 w 2376266"/>
                  <a:gd name="connsiteY0" fmla="*/ 586151 h 1306235"/>
                  <a:gd name="connsiteX1" fmla="*/ 504056 w 2376266"/>
                  <a:gd name="connsiteY1" fmla="*/ 154104 h 1306235"/>
                  <a:gd name="connsiteX2" fmla="*/ 1584176 w 2376266"/>
                  <a:gd name="connsiteY2" fmla="*/ 154104 h 1306235"/>
                  <a:gd name="connsiteX3" fmla="*/ 2376264 w 2376266"/>
                  <a:gd name="connsiteY3" fmla="*/ 874183 h 1306235"/>
                  <a:gd name="connsiteX4" fmla="*/ 1556018 w 2376266"/>
                  <a:gd name="connsiteY4" fmla="*/ 1242073 h 1306235"/>
                  <a:gd name="connsiteX5" fmla="*/ 1044116 w 2376266"/>
                  <a:gd name="connsiteY5" fmla="*/ 1306235 h 1306235"/>
                  <a:gd name="connsiteX6" fmla="*/ 532213 w 2376266"/>
                  <a:gd name="connsiteY6" fmla="*/ 1242073 h 1306235"/>
                  <a:gd name="connsiteX7" fmla="*/ 72008 w 2376266"/>
                  <a:gd name="connsiteY7" fmla="*/ 802175 h 1306235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6266" h="1306235">
                    <a:moveTo>
                      <a:pt x="0" y="586151"/>
                    </a:moveTo>
                    <a:cubicBezTo>
                      <a:pt x="1" y="370612"/>
                      <a:pt x="207681" y="265480"/>
                      <a:pt x="504056" y="154104"/>
                    </a:cubicBezTo>
                    <a:cubicBezTo>
                      <a:pt x="972834" y="0"/>
                      <a:pt x="1276835" y="44785"/>
                      <a:pt x="1584176" y="154104"/>
                    </a:cubicBezTo>
                    <a:cubicBezTo>
                      <a:pt x="1955271" y="252960"/>
                      <a:pt x="2376266" y="658644"/>
                      <a:pt x="2376264" y="874183"/>
                    </a:cubicBezTo>
                    <a:cubicBezTo>
                      <a:pt x="2105934" y="1033849"/>
                      <a:pt x="1927112" y="1143218"/>
                      <a:pt x="1556018" y="1242073"/>
                    </a:cubicBezTo>
                    <a:cubicBezTo>
                      <a:pt x="1397747" y="1284235"/>
                      <a:pt x="1222224" y="1306235"/>
                      <a:pt x="1044116" y="1306235"/>
                    </a:cubicBezTo>
                    <a:cubicBezTo>
                      <a:pt x="866007" y="1306235"/>
                      <a:pt x="690484" y="1284235"/>
                      <a:pt x="532213" y="1242073"/>
                    </a:cubicBezTo>
                    <a:cubicBezTo>
                      <a:pt x="161119" y="1143217"/>
                      <a:pt x="72007" y="1017714"/>
                      <a:pt x="72008" y="802175"/>
                    </a:cubicBezTo>
                    <a:cubicBezTo>
                      <a:pt x="72008" y="730167"/>
                      <a:pt x="0" y="658159"/>
                      <a:pt x="0" y="5861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3104557" y="3596645"/>
                <a:ext cx="2331295" cy="1138665"/>
              </a:xfrm>
              <a:custGeom>
                <a:avLst/>
                <a:gdLst>
                  <a:gd name="connsiteX0" fmla="*/ 524562 w 2324762"/>
                  <a:gd name="connsiteY0" fmla="*/ 192707 h 1138902"/>
                  <a:gd name="connsiteX1" fmla="*/ 1820706 w 2324762"/>
                  <a:gd name="connsiteY1" fmla="*/ 264715 h 1138902"/>
                  <a:gd name="connsiteX2" fmla="*/ 2324762 w 2324762"/>
                  <a:gd name="connsiteY2" fmla="*/ 706850 h 1138902"/>
                  <a:gd name="connsiteX3" fmla="*/ 1504516 w 2324762"/>
                  <a:gd name="connsiteY3" fmla="*/ 1074740 h 1138902"/>
                  <a:gd name="connsiteX4" fmla="*/ 992614 w 2324762"/>
                  <a:gd name="connsiteY4" fmla="*/ 1138902 h 1138902"/>
                  <a:gd name="connsiteX5" fmla="*/ 480711 w 2324762"/>
                  <a:gd name="connsiteY5" fmla="*/ 1074740 h 1138902"/>
                  <a:gd name="connsiteX6" fmla="*/ 20506 w 2324762"/>
                  <a:gd name="connsiteY6" fmla="*/ 480739 h 1138902"/>
                  <a:gd name="connsiteX7" fmla="*/ 524562 w 2324762"/>
                  <a:gd name="connsiteY7" fmla="*/ 192707 h 1138902"/>
                  <a:gd name="connsiteX8" fmla="*/ 216025 w 2304259"/>
                  <a:gd name="connsiteY8" fmla="*/ 432048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762" h="1138902">
                    <a:moveTo>
                      <a:pt x="524562" y="192707"/>
                    </a:moveTo>
                    <a:cubicBezTo>
                      <a:pt x="1032776" y="0"/>
                      <a:pt x="1510561" y="70705"/>
                      <a:pt x="1820706" y="264715"/>
                    </a:cubicBezTo>
                    <a:cubicBezTo>
                      <a:pt x="2185753" y="514115"/>
                      <a:pt x="2047630" y="459133"/>
                      <a:pt x="2324762" y="706850"/>
                    </a:cubicBezTo>
                    <a:cubicBezTo>
                      <a:pt x="2054432" y="866516"/>
                      <a:pt x="1875610" y="975885"/>
                      <a:pt x="1504516" y="1074740"/>
                    </a:cubicBezTo>
                    <a:cubicBezTo>
                      <a:pt x="1346245" y="1116902"/>
                      <a:pt x="1170722" y="1138902"/>
                      <a:pt x="992614" y="1138902"/>
                    </a:cubicBezTo>
                    <a:cubicBezTo>
                      <a:pt x="814505" y="1138902"/>
                      <a:pt x="638982" y="1116902"/>
                      <a:pt x="480711" y="1074740"/>
                    </a:cubicBezTo>
                    <a:cubicBezTo>
                      <a:pt x="109617" y="975884"/>
                      <a:pt x="0" y="749551"/>
                      <a:pt x="20506" y="480739"/>
                    </a:cubicBezTo>
                    <a:cubicBezTo>
                      <a:pt x="20506" y="408731"/>
                      <a:pt x="131829" y="343140"/>
                      <a:pt x="524562" y="1927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flipH="1">
                <a:off x="2565596" y="3921860"/>
                <a:ext cx="657027" cy="604291"/>
              </a:xfrm>
              <a:custGeom>
                <a:avLst/>
                <a:gdLst>
                  <a:gd name="connsiteX0" fmla="*/ 175326 w 2173619"/>
                  <a:gd name="connsiteY0" fmla="*/ 1306235 h 1379551"/>
                  <a:gd name="connsiteX1" fmla="*/ 679385 w 2173619"/>
                  <a:gd name="connsiteY1" fmla="*/ 154104 h 1379551"/>
                  <a:gd name="connsiteX2" fmla="*/ 1838715 w 2173619"/>
                  <a:gd name="connsiteY2" fmla="*/ 326559 h 1379551"/>
                  <a:gd name="connsiteX3" fmla="*/ 1838715 w 2173619"/>
                  <a:gd name="connsiteY3" fmla="*/ 979677 h 1379551"/>
                  <a:gd name="connsiteX4" fmla="*/ 175326 w 2173619"/>
                  <a:gd name="connsiteY4" fmla="*/ 1306235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3619" h="1379551">
                    <a:moveTo>
                      <a:pt x="175326" y="1306235"/>
                    </a:moveTo>
                    <a:cubicBezTo>
                      <a:pt x="-1" y="1124907"/>
                      <a:pt x="504058" y="335432"/>
                      <a:pt x="679385" y="154104"/>
                    </a:cubicBezTo>
                    <a:cubicBezTo>
                      <a:pt x="1148163" y="0"/>
                      <a:pt x="1468125" y="156602"/>
                      <a:pt x="1838715" y="326559"/>
                    </a:cubicBezTo>
                    <a:cubicBezTo>
                      <a:pt x="2173619" y="522996"/>
                      <a:pt x="2102745" y="787655"/>
                      <a:pt x="1838715" y="979677"/>
                    </a:cubicBezTo>
                    <a:cubicBezTo>
                      <a:pt x="1468999" y="1212215"/>
                      <a:pt x="422661" y="1379551"/>
                      <a:pt x="175326" y="1306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418620" y="4075330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137401" y="3861022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715522" y="4220995"/>
                <a:ext cx="216128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20883864">
                <a:off x="3479061" y="3522614"/>
                <a:ext cx="293933" cy="82403"/>
              </a:xfrm>
              <a:custGeom>
                <a:avLst/>
                <a:gdLst>
                  <a:gd name="connsiteX0" fmla="*/ 6001 w 294034"/>
                  <a:gd name="connsiteY0" fmla="*/ 47389 h 83394"/>
                  <a:gd name="connsiteX1" fmla="*/ 150017 w 294034"/>
                  <a:gd name="connsiteY1" fmla="*/ 11385 h 83394"/>
                  <a:gd name="connsiteX2" fmla="*/ 294034 w 294034"/>
                  <a:gd name="connsiteY2" fmla="*/ 11385 h 83394"/>
                  <a:gd name="connsiteX3" fmla="*/ 114013 w 294034"/>
                  <a:gd name="connsiteY3" fmla="*/ 83394 h 83394"/>
                  <a:gd name="connsiteX4" fmla="*/ 6001 w 294034"/>
                  <a:gd name="connsiteY4" fmla="*/ 47389 h 83394"/>
                  <a:gd name="connsiteX5" fmla="*/ 11693 w 227717"/>
                  <a:gd name="connsiteY5" fmla="*/ 36004 h 72009"/>
                  <a:gd name="connsiteX6" fmla="*/ 11693 w 227717"/>
                  <a:gd name="connsiteY6" fmla="*/ 36004 h 72009"/>
                  <a:gd name="connsiteX7" fmla="*/ 0 w 216024"/>
                  <a:gd name="connsiteY7" fmla="*/ 41697 h 77702"/>
                  <a:gd name="connsiteX8" fmla="*/ 0 w 216024"/>
                  <a:gd name="connsiteY8" fmla="*/ 36004 h 7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34" h="83394">
                    <a:moveTo>
                      <a:pt x="6001" y="47389"/>
                    </a:moveTo>
                    <a:cubicBezTo>
                      <a:pt x="17694" y="35696"/>
                      <a:pt x="105911" y="16285"/>
                      <a:pt x="150017" y="11385"/>
                    </a:cubicBezTo>
                    <a:cubicBezTo>
                      <a:pt x="186021" y="11385"/>
                      <a:pt x="282649" y="0"/>
                      <a:pt x="294034" y="11385"/>
                    </a:cubicBezTo>
                    <a:cubicBezTo>
                      <a:pt x="288033" y="23386"/>
                      <a:pt x="137708" y="77701"/>
                      <a:pt x="114013" y="83394"/>
                    </a:cubicBezTo>
                    <a:cubicBezTo>
                      <a:pt x="78009" y="83394"/>
                      <a:pt x="0" y="59390"/>
                      <a:pt x="6001" y="473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534433">
                <a:off x="4213459" y="3472715"/>
                <a:ext cx="244945" cy="102381"/>
              </a:xfrm>
              <a:custGeom>
                <a:avLst/>
                <a:gdLst>
                  <a:gd name="connsiteX0" fmla="*/ 12071 w 243159"/>
                  <a:gd name="connsiteY0" fmla="*/ 68167 h 101468"/>
                  <a:gd name="connsiteX1" fmla="*/ 220493 w 243159"/>
                  <a:gd name="connsiteY1" fmla="*/ 3761 h 101468"/>
                  <a:gd name="connsiteX2" fmla="*/ 148069 w 243159"/>
                  <a:gd name="connsiteY2" fmla="*/ 90734 h 101468"/>
                  <a:gd name="connsiteX3" fmla="*/ 12071 w 243159"/>
                  <a:gd name="connsiteY3" fmla="*/ 68167 h 101468"/>
                  <a:gd name="connsiteX4" fmla="*/ 22896 w 276400"/>
                  <a:gd name="connsiteY4" fmla="*/ 73812 h 132462"/>
                  <a:gd name="connsiteX5" fmla="*/ 21469 w 264628"/>
                  <a:gd name="connsiteY5" fmla="*/ 75140 h 162282"/>
                  <a:gd name="connsiteX6" fmla="*/ 21469 w 309501"/>
                  <a:gd name="connsiteY6" fmla="*/ 64406 h 136414"/>
                  <a:gd name="connsiteX7" fmla="*/ 10734 w 298766"/>
                  <a:gd name="connsiteY7" fmla="*/ 72008 h 144016"/>
                  <a:gd name="connsiteX8" fmla="*/ 0 w 288032"/>
                  <a:gd name="connsiteY8" fmla="*/ 72008 h 144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159" h="101468">
                    <a:moveTo>
                      <a:pt x="12071" y="68167"/>
                    </a:moveTo>
                    <a:cubicBezTo>
                      <a:pt x="24142" y="53672"/>
                      <a:pt x="197827" y="0"/>
                      <a:pt x="220493" y="3761"/>
                    </a:cubicBezTo>
                    <a:cubicBezTo>
                      <a:pt x="243159" y="7522"/>
                      <a:pt x="182806" y="80000"/>
                      <a:pt x="148069" y="90734"/>
                    </a:cubicBezTo>
                    <a:cubicBezTo>
                      <a:pt x="113332" y="101468"/>
                      <a:pt x="0" y="82662"/>
                      <a:pt x="12071" y="6816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994825" y="4292215"/>
                <a:ext cx="216127" cy="1448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 flipH="1">
                <a:off x="2185725" y="3786040"/>
                <a:ext cx="487006" cy="431994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 flipH="1" flipV="1">
                <a:off x="2329709" y="4293312"/>
                <a:ext cx="487006" cy="431993"/>
              </a:xfrm>
              <a:custGeom>
                <a:avLst/>
                <a:gdLst>
                  <a:gd name="connsiteX0" fmla="*/ 950509 w 1602315"/>
                  <a:gd name="connsiteY0" fmla="*/ 0 h 979677"/>
                  <a:gd name="connsiteX1" fmla="*/ 853232 w 1602315"/>
                  <a:gd name="connsiteY1" fmla="*/ 816398 h 979677"/>
                  <a:gd name="connsiteX2" fmla="*/ 0 w 1602315"/>
                  <a:gd name="connsiteY2" fmla="*/ 979677 h 979677"/>
                  <a:gd name="connsiteX3" fmla="*/ 981137 w 2177519"/>
                  <a:gd name="connsiteY3" fmla="*/ 198167 h 1216272"/>
                  <a:gd name="connsiteX4" fmla="*/ 981137 w 2173619"/>
                  <a:gd name="connsiteY4" fmla="*/ 361446 h 1379551"/>
                  <a:gd name="connsiteX5" fmla="*/ 175326 w 2130600"/>
                  <a:gd name="connsiteY5" fmla="*/ 1306235 h 1379551"/>
                  <a:gd name="connsiteX6" fmla="*/ 0 w 2376266"/>
                  <a:gd name="connsiteY6" fmla="*/ 586151 h 1315389"/>
                  <a:gd name="connsiteX7" fmla="*/ 0 w 2376266"/>
                  <a:gd name="connsiteY7" fmla="*/ 586151 h 1315389"/>
                  <a:gd name="connsiteX8" fmla="*/ 0 w 2376266"/>
                  <a:gd name="connsiteY8" fmla="*/ 586151 h 1306235"/>
                  <a:gd name="connsiteX9" fmla="*/ 0 w 2376266"/>
                  <a:gd name="connsiteY9" fmla="*/ 432046 h 115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2315" h="979677">
                    <a:moveTo>
                      <a:pt x="950509" y="0"/>
                    </a:moveTo>
                    <a:cubicBezTo>
                      <a:pt x="1192036" y="171995"/>
                      <a:pt x="1602315" y="528661"/>
                      <a:pt x="853232" y="816398"/>
                    </a:cubicBezTo>
                    <a:cubicBezTo>
                      <a:pt x="694090" y="849426"/>
                      <a:pt x="633343" y="925227"/>
                      <a:pt x="0" y="97967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/>
              </a:p>
            </p:txBody>
          </p:sp>
          <p:grpSp>
            <p:nvGrpSpPr>
              <p:cNvPr id="7198" name="Группа 14"/>
              <p:cNvGrpSpPr/>
              <p:nvPr/>
            </p:nvGrpSpPr>
            <p:grpSpPr>
              <a:xfrm>
                <a:off x="2843808" y="4221088"/>
                <a:ext cx="216024" cy="144016"/>
                <a:chOff x="3419872" y="2276872"/>
                <a:chExt cx="360040" cy="288032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3331274" y="2214338"/>
                  <a:ext cx="360209" cy="29465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Овал 13"/>
                <p:cNvSpPr/>
                <p:nvPr/>
              </p:nvSpPr>
              <p:spPr>
                <a:xfrm>
                  <a:off x="3325255" y="2288360"/>
                  <a:ext cx="144084" cy="1448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7199" name="Группа 15"/>
              <p:cNvGrpSpPr/>
              <p:nvPr/>
            </p:nvGrpSpPr>
            <p:grpSpPr>
              <a:xfrm>
                <a:off x="2771800" y="4005064"/>
                <a:ext cx="216024" cy="115214"/>
                <a:chOff x="3419872" y="2276872"/>
                <a:chExt cx="360040" cy="288032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3344642" y="2256748"/>
                  <a:ext cx="360212" cy="27467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3330869" y="2322422"/>
                  <a:ext cx="144084" cy="1310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7173" name="Прямоугольник 8"/>
          <p:cNvSpPr>
            <a:spLocks noChangeArrowheads="1"/>
          </p:cNvSpPr>
          <p:nvPr/>
        </p:nvSpPr>
        <p:spPr bwMode="auto">
          <a:xfrm>
            <a:off x="5801437" y="3725391"/>
            <a:ext cx="33162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Comic Sans MS" pitchFamily="66" charset="0"/>
              </a:rPr>
              <a:t>Все в саду у нас растет                   Витамины целый год.</a:t>
            </a:r>
            <a:endParaRPr lang="ru-RU" alt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1945529" y="188640"/>
            <a:ext cx="52425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витаминчики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дома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844BD9-A4E0-0173-AD08-287B4FBA7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2" y="1307322"/>
            <a:ext cx="1818701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173CFCD-9123-067A-F922-5E641CBB3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9713" r="-4775" b="-77"/>
          <a:stretch>
            <a:fillRect/>
          </a:stretch>
        </p:blipFill>
        <p:spPr bwMode="auto">
          <a:xfrm>
            <a:off x="3004268" y="3479641"/>
            <a:ext cx="1695305" cy="22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A86F2DB-2F44-618D-438D-20DC71C7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19" y="4324327"/>
            <a:ext cx="1693114" cy="22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9AE68-C702-3D9E-0FD0-F9C5F60A6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638" y="846483"/>
            <a:ext cx="2069686" cy="2759583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85D5428A-721B-67F8-C525-127879F30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88" y="116729"/>
            <a:ext cx="1810512" cy="24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FCABCA9A-03DD-B91F-6C36-95115B5F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26" y="925640"/>
            <a:ext cx="1820177" cy="24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2C7984-B744-0A12-EF60-9B029050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1" y="3548648"/>
            <a:ext cx="2545904" cy="20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638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108</cp:revision>
  <dcterms:created xsi:type="dcterms:W3CDTF">2011-07-05T07:02:17Z</dcterms:created>
  <dcterms:modified xsi:type="dcterms:W3CDTF">2026-04-19T15:50:21Z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13425611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