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273" r:id="rId3"/>
    <p:sldId id="270" r:id="rId4"/>
    <p:sldId id="269" r:id="rId5"/>
    <p:sldId id="271" r:id="rId6"/>
    <p:sldId id="276" r:id="rId7"/>
    <p:sldId id="277" r:id="rId8"/>
    <p:sldId id="278" r:id="rId9"/>
    <p:sldId id="292" r:id="rId10"/>
    <p:sldId id="293" r:id="rId11"/>
    <p:sldId id="279" r:id="rId12"/>
    <p:sldId id="280" r:id="rId13"/>
    <p:sldId id="288" r:id="rId14"/>
    <p:sldId id="306" r:id="rId15"/>
    <p:sldId id="308" r:id="rId16"/>
    <p:sldId id="321" r:id="rId17"/>
    <p:sldId id="327" r:id="rId18"/>
    <p:sldId id="32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7AFFFE"/>
    <a:srgbClr val="02D4D4"/>
    <a:srgbClr val="009ED6"/>
    <a:srgbClr val="47CFFF"/>
    <a:srgbClr val="A7E8FF"/>
    <a:srgbClr val="A8FCFE"/>
    <a:srgbClr val="2323CD"/>
    <a:srgbClr val="346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3" autoAdjust="0"/>
  </p:normalViewPr>
  <p:slideViewPr>
    <p:cSldViewPr>
      <p:cViewPr varScale="1">
        <p:scale>
          <a:sx n="85" d="100"/>
          <a:sy n="85" d="100"/>
        </p:scale>
        <p:origin x="821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4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50382-FA0E-4B18-AF0E-5396C7577003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1AD99-937A-4616-B850-59C44B4E2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14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60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7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70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89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9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34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51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97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72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04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8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A001-6144-4914-853F-7DE1909057B2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EBC09-2654-4E67-BB30-59B9A271A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0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896" y="3044918"/>
            <a:ext cx="3676207" cy="768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8" y="980728"/>
            <a:ext cx="463049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«МОЙДОДЫР»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916832"/>
            <a:ext cx="2598904" cy="7757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112" y="1916832"/>
            <a:ext cx="2592288" cy="400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7605" y="738949"/>
            <a:ext cx="248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980728"/>
            <a:ext cx="6786716" cy="492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5807" y="-40690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0" y="1313601"/>
            <a:ext cx="323691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357" y="3011648"/>
            <a:ext cx="323691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30991"/>
            <a:ext cx="323691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879308" y="1815574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663300"/>
              </a:buClr>
            </a:pPr>
            <a:r>
              <a:rPr lang="ru-RU" altLang="ru-RU" sz="2400" b="1" dirty="0" smtClean="0">
                <a:latin typeface="Times New Roman" pitchFamily="18" charset="0"/>
              </a:rPr>
              <a:t>Надо</a:t>
            </a: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4402912" y="3593177"/>
            <a:ext cx="2074160" cy="67259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663300"/>
              </a:buClr>
              <a:buFont typeface="Arial" charset="0"/>
              <a:buNone/>
            </a:pPr>
            <a:r>
              <a:rPr lang="ru-RU" altLang="ru-RU" sz="2400" b="1" dirty="0" smtClean="0">
                <a:latin typeface="Times New Roman" pitchFamily="18" charset="0"/>
              </a:rPr>
              <a:t>Надо</a:t>
            </a:r>
            <a:endParaRPr lang="ru-RU" altLang="ru-RU" sz="2800" b="1" dirty="0">
              <a:latin typeface="Times New Roman" pitchFamily="18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6109178" y="5010275"/>
            <a:ext cx="2779792" cy="554178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663300"/>
              </a:buClr>
              <a:buFont typeface="Arial" charset="0"/>
              <a:buNone/>
            </a:pPr>
            <a:r>
              <a:rPr lang="ru-RU" altLang="ru-RU" sz="2400" b="1" dirty="0" smtClean="0">
                <a:latin typeface="Times New Roman" pitchFamily="18" charset="0"/>
              </a:rPr>
              <a:t>умываться</a:t>
            </a:r>
            <a:endParaRPr lang="ru-RU" altLang="ru-RU" sz="2400" b="1" dirty="0">
              <a:latin typeface="Times New Roman" pitchFamily="18" charset="0"/>
            </a:endParaRPr>
          </a:p>
        </p:txBody>
      </p:sp>
      <p:pic>
        <p:nvPicPr>
          <p:cNvPr id="14" name="Picture 4" descr="C:\Users\Useer\Desktop\ЗМЕЕНКОВА Ю\картинки МОЙДОДЫР\e205bea03935af4506f6d4aedfd253e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1600" y1="12400" x2="10800" y2="2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190" y="229803"/>
            <a:ext cx="2741155" cy="274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b="10348"/>
          <a:stretch/>
        </p:blipFill>
        <p:spPr>
          <a:xfrm>
            <a:off x="824626" y="4149447"/>
            <a:ext cx="2539990" cy="1785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0180" y="1139440"/>
            <a:ext cx="2340261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435776"/>
            <a:ext cx="41044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Физминутка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5596" y="2564904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болоте две подружки, две зеленые лягушки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рано умывались, полотенцем растирались.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Ножками топали, ручками хлопали.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Влево, вправо наклонялись и обратно возвращались.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здоровья в чем секрет…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друзьям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привет!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23" y="915336"/>
            <a:ext cx="1620679" cy="144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-1" y="-54351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79536" y="836712"/>
            <a:ext cx="5384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Чистота залог- здоровья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5708" y="1412776"/>
            <a:ext cx="2648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Ксения\Дет сад\2 младшая группа\проекты\мой друг мой додыр\консультации\ноябрь\1_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2" y="2154776"/>
            <a:ext cx="1648847" cy="23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сения\Дет сад\2 младшая группа\проекты\мой друг мой додыр\консультации\ноябрь\2_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51" y="3091846"/>
            <a:ext cx="167922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Ксения\Дет сад\2 младшая группа\проекты\мой друг мой додыр\консультации\ноябрь\3_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23" y="2208012"/>
            <a:ext cx="1648846" cy="23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сения\Дет сад\2 младшая группа\проекты\мой друг мой додыр\консультации\ноябрь\4_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45" y="2932767"/>
            <a:ext cx="1771679" cy="250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C:\Users\Useer\Desktop\baby07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898292"/>
            <a:ext cx="1512168" cy="150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0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-1" y="3231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86325" y="762039"/>
            <a:ext cx="3771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мытья рук</a:t>
            </a:r>
            <a:endParaRPr lang="ru-RU" sz="2800" dirty="0"/>
          </a:p>
        </p:txBody>
      </p:sp>
      <p:pic>
        <p:nvPicPr>
          <p:cNvPr id="1026" name="Picture 2" descr="Картинки по запросу &quot;алгоритм умывания и мытья рук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67" y="1386416"/>
            <a:ext cx="7187067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4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400" y="3231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Ксения\Дет сад\2 младшая группа\проекты\мой друг мой додыр\консультации\ноябрь\16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733173"/>
            <a:ext cx="7380820" cy="543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97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-84377" y="-62147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3076" y="555926"/>
            <a:ext cx="5805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«Как нужно ухаживать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собой!»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20225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Ах </a:t>
            </a:r>
            <a:r>
              <a:rPr lang="ru-RU" sz="2000" dirty="0"/>
              <a:t>ты, девочка чумазая,</a:t>
            </a:r>
            <a:br>
              <a:rPr lang="ru-RU" sz="2000" dirty="0"/>
            </a:br>
            <a:r>
              <a:rPr lang="ru-RU" sz="2000" dirty="0"/>
              <a:t>где ты руки так измазала?</a:t>
            </a:r>
            <a:br>
              <a:rPr lang="ru-RU" sz="2000" dirty="0"/>
            </a:br>
            <a:r>
              <a:rPr lang="ru-RU" sz="2000" dirty="0"/>
              <a:t>Чёрные ладошки;</a:t>
            </a:r>
            <a:br>
              <a:rPr lang="ru-RU" sz="2000" dirty="0"/>
            </a:br>
            <a:r>
              <a:rPr lang="ru-RU" sz="2000" dirty="0"/>
              <a:t>на локтях - </a:t>
            </a:r>
            <a:r>
              <a:rPr lang="ru-RU" sz="2000" dirty="0" smtClean="0"/>
              <a:t>дорожки… (</a:t>
            </a:r>
            <a:r>
              <a:rPr lang="ru-RU" sz="2000" dirty="0" err="1" smtClean="0"/>
              <a:t>А.Барто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2050" name="Picture 2" descr="D:\Ксения\Дет сад\2 младшая группа\проекты\мой друг мой додыр\фото\IMG_0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60" y="1381418"/>
            <a:ext cx="2767236" cy="36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сения\Дет сад\2 младшая группа\проекты\мой друг мой додыр\фото\IMG_03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29" y="2780928"/>
            <a:ext cx="3875061" cy="29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6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-84377" y="-62147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24996" y="808255"/>
            <a:ext cx="2694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Учим наизусть</a:t>
            </a:r>
            <a:r>
              <a:rPr lang="ru-RU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4356" y="1628800"/>
            <a:ext cx="53118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/>
              <a:t>Без воды умылся котик.</a:t>
            </a:r>
            <a:br>
              <a:rPr lang="ru-RU" sz="3000" dirty="0"/>
            </a:br>
            <a:r>
              <a:rPr lang="ru-RU" sz="3000" dirty="0"/>
              <a:t>Лапкой вымыл глазки, ротик.</a:t>
            </a:r>
            <a:br>
              <a:rPr lang="ru-RU" sz="3000" dirty="0"/>
            </a:br>
            <a:r>
              <a:rPr lang="ru-RU" sz="3000" dirty="0"/>
              <a:t>А вот мне нельзя так мыться –</a:t>
            </a:r>
            <a:br>
              <a:rPr lang="ru-RU" sz="3000" dirty="0"/>
            </a:br>
            <a:r>
              <a:rPr lang="ru-RU" sz="3000" dirty="0"/>
              <a:t>Мама может рассердиться…</a:t>
            </a:r>
            <a:br>
              <a:rPr lang="ru-RU" sz="3000" dirty="0"/>
            </a:br>
            <a:r>
              <a:rPr lang="ru-RU" sz="3000" i="1" dirty="0"/>
              <a:t>В. Науменко</a:t>
            </a:r>
            <a:endParaRPr lang="ru-RU" sz="3000" dirty="0"/>
          </a:p>
        </p:txBody>
      </p:sp>
      <p:pic>
        <p:nvPicPr>
          <p:cNvPr id="1026" name="Picture 2" descr="https://i.artfile.me/wallpaper/17-12-2014/1920x1080/zhivotnye-koty-usy-kote-lapa-moetsya-yaz-8916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98" y="3645024"/>
            <a:ext cx="409645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-84377" y="-62147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5682" y="808255"/>
            <a:ext cx="3792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«Водичка», </a:t>
            </a:r>
            <a:r>
              <a:rPr lang="ru-RU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Т.Каменев</a:t>
            </a: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4356" y="1628800"/>
            <a:ext cx="329559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2323CD"/>
                </a:solidFill>
              </a:rPr>
              <a:t>ВОДИЧКА</a:t>
            </a:r>
            <a:endParaRPr lang="ru-RU" sz="2500" dirty="0">
              <a:solidFill>
                <a:srgbClr val="2323CD"/>
              </a:solidFill>
            </a:endParaRPr>
          </a:p>
          <a:p>
            <a:r>
              <a:rPr lang="ru-RU" sz="2500" dirty="0"/>
              <a:t>Булькает водичка?</a:t>
            </a:r>
            <a:br>
              <a:rPr lang="ru-RU" sz="2500" dirty="0"/>
            </a:br>
            <a:r>
              <a:rPr lang="ru-RU" sz="2500" dirty="0"/>
              <a:t>Нечего бояться</a:t>
            </a:r>
            <a:r>
              <a:rPr lang="ru-RU" sz="2500" dirty="0" smtClean="0"/>
              <a:t>!</a:t>
            </a:r>
            <a:r>
              <a:rPr lang="ru-RU" sz="2500" dirty="0"/>
              <a:t> </a:t>
            </a:r>
            <a:endParaRPr lang="ru-RU" sz="2500" dirty="0" smtClean="0"/>
          </a:p>
          <a:p>
            <a:r>
              <a:rPr lang="ru-RU" sz="2500" dirty="0" smtClean="0"/>
              <a:t>Это </a:t>
            </a:r>
            <a:r>
              <a:rPr lang="ru-RU" sz="2500" dirty="0"/>
              <a:t>наша </a:t>
            </a:r>
            <a:r>
              <a:rPr lang="ru-RU" sz="2500" dirty="0" smtClean="0"/>
              <a:t>внучка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>Любит умываться,</a:t>
            </a:r>
            <a:br>
              <a:rPr lang="ru-RU" sz="2500" dirty="0"/>
            </a:br>
            <a:r>
              <a:rPr lang="ru-RU" sz="2500" dirty="0"/>
              <a:t>Чтоб блестели зубки,</a:t>
            </a:r>
            <a:br>
              <a:rPr lang="ru-RU" sz="2500" dirty="0"/>
            </a:br>
            <a:r>
              <a:rPr lang="ru-RU" sz="2500" dirty="0"/>
              <a:t>Чтоб смеялся ротик,</a:t>
            </a:r>
            <a:br>
              <a:rPr lang="ru-RU" sz="2500" dirty="0"/>
            </a:br>
            <a:r>
              <a:rPr lang="ru-RU" sz="2500" dirty="0"/>
              <a:t>Чтоб алели щечки,</a:t>
            </a:r>
            <a:br>
              <a:rPr lang="ru-RU" sz="2500" dirty="0"/>
            </a:br>
            <a:r>
              <a:rPr lang="ru-RU" sz="2500" dirty="0"/>
              <a:t>Не болел животик!</a:t>
            </a:r>
            <a:br>
              <a:rPr lang="ru-RU" sz="2500" dirty="0"/>
            </a:br>
            <a:r>
              <a:rPr lang="ru-RU" sz="2500" i="1" dirty="0"/>
              <a:t>Т. Каменев</a:t>
            </a:r>
            <a:r>
              <a:rPr lang="ru-RU" sz="2500" dirty="0"/>
              <a:t/>
            </a:r>
            <a:br>
              <a:rPr lang="ru-RU" sz="2500" dirty="0"/>
            </a:br>
            <a:endParaRPr lang="ru-RU" sz="2500" dirty="0"/>
          </a:p>
        </p:txBody>
      </p:sp>
      <p:pic>
        <p:nvPicPr>
          <p:cNvPr id="7" name="Picture 3" descr="C:\Users\Useer\Desktop\ЗМЕЕНКОВА Ю\МОЙДОДЫР\67869213_1292344302_07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1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7623" y="1628800"/>
            <a:ext cx="3554966" cy="391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3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764704"/>
            <a:ext cx="7992888" cy="573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dirty="0"/>
          </a:p>
        </p:txBody>
      </p:sp>
      <p:pic>
        <p:nvPicPr>
          <p:cNvPr id="5124" name="Picture 4" descr="Водичка, водич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49897"/>
            <a:ext cx="1695615" cy="17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0.liveinternet.ru/images/attach/c/2/64/178/64178029_1284823439_0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9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924" y="3933056"/>
            <a:ext cx="2241491" cy="232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er\Desktop\ЗМЕЕНКОВА Ю\МОЙДОДЫР\441dd0ce5557 копия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64481" l="0" r="100000"/>
                    </a14:imgEffect>
                    <a14:imgEffect>
                      <a14:brightnessContrast bright="-23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522"/>
          <a:stretch/>
        </p:blipFill>
        <p:spPr bwMode="auto">
          <a:xfrm>
            <a:off x="6948264" y="4725144"/>
            <a:ext cx="1800199" cy="162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1119" y="1335326"/>
            <a:ext cx="2265774" cy="3184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504" y="2204864"/>
            <a:ext cx="3785944" cy="3127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63233" y="754908"/>
            <a:ext cx="823031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0" y="-37327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Useer\Desktop\ЗМЕЕНКОВА Ю\картинки МОЙДОДЫР\risunok43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3" y="837075"/>
            <a:ext cx="1584176" cy="18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er\Desktop\МОЙДОДЫР для меня - копия\дети\64178059_1284823915_17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4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93" y="993678"/>
            <a:ext cx="2088232" cy="15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1017520"/>
            <a:ext cx="7643549" cy="1149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5456" y="2350628"/>
            <a:ext cx="3417851" cy="36980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064" y="2722966"/>
            <a:ext cx="3240918" cy="32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0" y="-29090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4784"/>
            <a:ext cx="3151981" cy="42063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568" y="2308832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Часики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Тик – так, тик – так –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Ходят часики – вот так!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Влево тик,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Вправо так.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Ходят часики – вот так!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5696" y="650049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25785" y="0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60528" y="1350058"/>
            <a:ext cx="8208912" cy="46712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995" y="1019669"/>
            <a:ext cx="4899122" cy="500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23156" y="0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966426"/>
            <a:ext cx="2838315" cy="2304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854" y="1196752"/>
            <a:ext cx="1759636" cy="26394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91" y="908720"/>
            <a:ext cx="2111896" cy="21118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401" y="3933056"/>
            <a:ext cx="3013144" cy="21276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136" y="3573016"/>
            <a:ext cx="2487689" cy="248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56226" y="-82947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95295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dirty="0" smtClean="0"/>
          </a:p>
          <a:p>
            <a:endParaRPr lang="ru-RU" sz="2800" dirty="0" smtClean="0"/>
          </a:p>
        </p:txBody>
      </p:sp>
      <p:pic>
        <p:nvPicPr>
          <p:cNvPr id="2050" name="Picture 2" descr="C:\Users\Useer\Desktop\ЗМЕЕНКОВА Ю\картинки МОЙДОДЫР\146897498983889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950" y="2921172"/>
            <a:ext cx="2938773" cy="37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1576338"/>
            <a:ext cx="4536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Ручки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мыли? – Мыли.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ушки мыли? – Мыли.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Носик мыли? – Мыли.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щёчки? – Тоже мыли.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помыли, ничего не забыли.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мы чистые, зайчики пушистые.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73313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  «Мыли –мыли»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908720"/>
            <a:ext cx="2529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Мойдодыр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708" y="1628800"/>
            <a:ext cx="5818584" cy="43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Useer\Desktop\Рисунок3 копия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 bwMode="auto">
          <a:xfrm>
            <a:off x="9872" y="-99392"/>
            <a:ext cx="9144000" cy="6858000"/>
          </a:xfrm>
          <a:prstGeom prst="rect">
            <a:avLst/>
          </a:prstGeom>
          <a:noFill/>
          <a:ln w="76200">
            <a:solidFill>
              <a:srgbClr val="02D4D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1574" y="960795"/>
            <a:ext cx="6425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Корней Иванович Чуковский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666" y="1607126"/>
            <a:ext cx="3097036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173</Words>
  <Application>Microsoft Office PowerPoint</Application>
  <PresentationFormat>Экран (4:3)</PresentationFormat>
  <Paragraphs>41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Useer</dc:creator>
  <cp:lastModifiedBy>Алена Скутина</cp:lastModifiedBy>
  <cp:revision>125</cp:revision>
  <dcterms:created xsi:type="dcterms:W3CDTF">2015-01-16T04:38:20Z</dcterms:created>
  <dcterms:modified xsi:type="dcterms:W3CDTF">2020-06-01T16:25:34Z</dcterms:modified>
</cp:coreProperties>
</file>